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234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8348" y="1371600"/>
            <a:ext cx="8147304" cy="1344168"/>
          </a:xfrm>
        </p:spPr>
        <p:txBody>
          <a:bodyPr vert="horz" lIns="91440" tIns="45720" rIns="91440" bIns="45720" rtlCol="0" anchor="b" anchorCtr="0">
            <a:normAutofit/>
            <a:scene3d>
              <a:camera prst="orthographicFront"/>
              <a:lightRig rig="threePt" dir="t">
                <a:rot lat="0" lon="0" rev="10800000"/>
              </a:lightRig>
            </a:scene3d>
            <a:sp3d extrusionH="57150">
              <a:bevelT w="38100" h="38100" prst="relaxedInset"/>
              <a:bevelB w="38100" h="38100" prst="relaxedInset"/>
            </a:sp3d>
          </a:bodyPr>
          <a:lstStyle>
            <a:lvl1pPr algn="ctr" defTabSz="914400" rtl="0" eaLnBrk="1" latinLnBrk="0" hangingPunct="1">
              <a:lnSpc>
                <a:spcPts val="64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effectLst>
                  <a:outerShdw blurRad="25400" dist="19050" dir="4200000" algn="ctr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8348" y="2715767"/>
            <a:ext cx="8147304" cy="667512"/>
          </a:xfrm>
        </p:spPr>
        <p:txBody>
          <a:bodyPr vert="horz" lIns="91440" tIns="45720" rIns="91440" bIns="45720" rtlCol="0">
            <a:normAutofit/>
            <a:scene3d>
              <a:camera prst="orthographicFront"/>
              <a:lightRig rig="threePt" dir="t"/>
            </a:scene3d>
            <a:sp3d extrusionH="57150">
              <a:bevelT w="38100" h="38100" prst="relaxedInset"/>
              <a:bevelB w="38100" h="38100" prst="relaxedInset"/>
            </a:sp3d>
          </a:bodyPr>
          <a:lstStyle>
            <a:lvl1pPr marL="0" indent="0" algn="ctr" defTabSz="914400" rtl="0" eaLnBrk="1" latinLnBrk="0" hangingPunct="1"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SzPct val="75000"/>
              <a:buFont typeface="Wingdings 2" pitchFamily="18" charset="2"/>
              <a:buNone/>
              <a:defRPr sz="2200" b="0" kern="1200" baseline="0">
                <a:solidFill>
                  <a:schemeClr val="bg1"/>
                </a:solidFill>
                <a:effectLst>
                  <a:outerShdw blurRad="25400" dist="254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B449D725-AF79-4FB6-8D02-83EAC61E3211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540" y="416859"/>
            <a:ext cx="3840480" cy="1994647"/>
          </a:xfrm>
        </p:spPr>
        <p:txBody>
          <a:bodyPr anchor="b"/>
          <a:lstStyle>
            <a:lvl1pPr algn="ctr">
              <a:defRPr sz="44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7540" y="2438400"/>
            <a:ext cx="3840480" cy="331694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4805045" y="430306"/>
            <a:ext cx="3840480" cy="5432612"/>
          </a:xfrm>
          <a:solidFill>
            <a:schemeClr val="bg1">
              <a:lumMod val="85000"/>
            </a:schemeClr>
          </a:solidFill>
          <a:ln w="127000" cap="sq">
            <a:solidFill>
              <a:schemeClr val="bg1"/>
            </a:solidFill>
            <a:miter lim="800000"/>
          </a:ln>
          <a:effectLst>
            <a:outerShdw blurRad="76200" dist="12700" dir="5400000" sx="100500" sy="100500" rotWithShape="0">
              <a:prstClr val="black">
                <a:alpha val="30000"/>
              </a:prstClr>
            </a:outerShdw>
          </a:effectLst>
          <a:scene3d>
            <a:camera prst="orthographicFront"/>
            <a:lightRig rig="threePt" dir="t"/>
          </a:scene3d>
          <a:sp3d extrusionH="50800">
            <a:extrusionClr>
              <a:schemeClr val="tx1"/>
            </a:extrusionClr>
            <a:contourClr>
              <a:schemeClr val="tx1"/>
            </a:contourClr>
          </a:sp3d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spcBef>
                <a:spcPts val="2000"/>
              </a:spcBef>
              <a:buClr>
                <a:schemeClr val="accent2">
                  <a:lumMod val="50000"/>
                  <a:lumOff val="50000"/>
                </a:schemeClr>
              </a:buClr>
              <a:buSzPct val="75000"/>
              <a:buFont typeface="Wingdings 2" pitchFamily="18" charset="2"/>
              <a:buNone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7pPr marL="2743200" indent="-457200">
              <a:defRPr/>
            </a:lvl7pPr>
            <a:lvl8pPr marL="2743200" indent="-457200">
              <a:defRPr/>
            </a:lvl8pPr>
            <a:lvl9pPr marL="2743200" indent="-457200">
              <a:defRPr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1412" y="417513"/>
            <a:ext cx="1600200" cy="570865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1174" y="417513"/>
            <a:ext cx="6499225" cy="570865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rmetur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B449D725-AF79-4FB6-8D02-83EAC61E3211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8475" y="4343398"/>
            <a:ext cx="8147049" cy="1346013"/>
          </a:xfrm>
        </p:spPr>
        <p:txBody>
          <a:bodyPr>
            <a:normAutofit/>
            <a:scene3d>
              <a:camera prst="orthographicFront"/>
              <a:lightRig rig="threePt" dir="t">
                <a:rot lat="0" lon="0" rev="10800000"/>
              </a:lightRig>
            </a:scene3d>
            <a:sp3d extrusionH="57150">
              <a:bevelT w="38100" h="38100" prst="relaxedInset"/>
              <a:bevelB w="38100" h="38100" prst="relaxedInset"/>
            </a:sp3d>
          </a:bodyPr>
          <a:lstStyle>
            <a:lvl1pPr>
              <a:lnSpc>
                <a:spcPts val="6400"/>
              </a:lnSpc>
              <a:defRPr sz="6000">
                <a:solidFill>
                  <a:schemeClr val="bg1"/>
                </a:solidFill>
                <a:effectLst>
                  <a:outerShdw blurRad="25400" dist="1905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8475" y="5688105"/>
            <a:ext cx="8147050" cy="663387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relaxedInset"/>
              <a:bevelB w="38100" h="38100" prst="relaxedInset"/>
            </a:sp3d>
          </a:bodyPr>
          <a:lstStyle>
            <a:lvl1pPr marL="0" indent="0" algn="ctr">
              <a:spcBef>
                <a:spcPts val="0"/>
              </a:spcBef>
              <a:buNone/>
              <a:defRPr b="0" baseline="0">
                <a:solidFill>
                  <a:schemeClr val="bg1"/>
                </a:solidFill>
                <a:effectLst>
                  <a:outerShdw blurRad="25400" dist="2540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B449D725-AF79-4FB6-8D02-83EAC61E3211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1981200" y="685800"/>
            <a:ext cx="5181600" cy="3352800"/>
          </a:xfrm>
          <a:solidFill>
            <a:schemeClr val="tx1">
              <a:lumMod val="75000"/>
            </a:schemeClr>
          </a:solidFill>
          <a:ln w="127000" cap="sq">
            <a:solidFill>
              <a:schemeClr val="tx1"/>
            </a:solidFill>
            <a:miter lim="800000"/>
          </a:ln>
          <a:effectLst>
            <a:outerShdw blurRad="63500" sx="101000" sy="101000" algn="ctr" rotWithShape="0">
              <a:schemeClr val="bg2">
                <a:lumMod val="20000"/>
                <a:lumOff val="80000"/>
                <a:alpha val="40000"/>
              </a:schemeClr>
            </a:outerShdw>
          </a:effectLst>
          <a:scene3d>
            <a:camera prst="orthographicFront"/>
            <a:lightRig rig="twoPt" dir="t">
              <a:rot lat="0" lon="0" rev="9000000"/>
            </a:lightRig>
          </a:scene3d>
          <a:sp3d prstMaterial="matte">
            <a:bevelT w="12700" prst="relaxedInset"/>
            <a:bevelB w="38100" h="127000" prst="relaxedInset"/>
            <a:extrusionClr>
              <a:schemeClr val="tx1"/>
            </a:extrusionClr>
            <a:contourClr>
              <a:schemeClr val="tx1"/>
            </a:contourClr>
          </a:sp3d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1774826"/>
            <a:ext cx="8147050" cy="1873250"/>
          </a:xfrm>
        </p:spPr>
        <p:txBody>
          <a:bodyPr anchor="b" anchorCtr="0"/>
          <a:lstStyle>
            <a:lvl1pPr algn="ctr">
              <a:defRPr sz="6000" b="0" cap="none" baseline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5" y="3654519"/>
            <a:ext cx="8147050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94129"/>
            <a:ext cx="8147051" cy="1452283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475" y="1762125"/>
            <a:ext cx="3840480" cy="43640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5046" y="1762125"/>
            <a:ext cx="3840480" cy="43640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 marL="2290763" indent="-461963"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94129"/>
            <a:ext cx="8147051" cy="1452283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5" y="1550894"/>
            <a:ext cx="3840480" cy="715962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475" y="2541494"/>
            <a:ext cx="3840480" cy="358466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600"/>
            </a:lvl6pPr>
            <a:lvl7pPr marL="2290763" indent="-461963">
              <a:defRPr sz="1600"/>
            </a:lvl7pPr>
            <a:lvl8pPr marL="2290763" indent="-461963">
              <a:defRPr sz="1600"/>
            </a:lvl8pPr>
            <a:lvl9pPr marL="2290763" indent="-461963"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5046" y="1550894"/>
            <a:ext cx="3840480" cy="715962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5046" y="2541494"/>
            <a:ext cx="3840480" cy="358466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600"/>
            </a:lvl6pPr>
            <a:lvl7pPr marL="2290763" indent="-461963">
              <a:defRPr sz="1600"/>
            </a:lvl7pPr>
            <a:lvl8pPr marL="2290763" indent="-461963">
              <a:defRPr sz="1600"/>
            </a:lvl8pPr>
            <a:lvl9pPr marL="2290763" indent="-461963"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502920" y="2353235"/>
            <a:ext cx="3840480" cy="1588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805045" y="2353235"/>
            <a:ext cx="3840480" cy="1588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540" y="416859"/>
            <a:ext cx="3840480" cy="1994647"/>
          </a:xfrm>
        </p:spPr>
        <p:txBody>
          <a:bodyPr anchor="b"/>
          <a:lstStyle>
            <a:lvl1pPr algn="ctr">
              <a:defRPr sz="44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2532" y="403412"/>
            <a:ext cx="3840480" cy="572275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7540" y="2438400"/>
            <a:ext cx="3840480" cy="331694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5" y="94129"/>
            <a:ext cx="8147051" cy="145228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5" y="1761565"/>
            <a:ext cx="8147051" cy="43645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25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449D725-AF79-4FB6-8D02-83EAC61E3211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1765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5000"/>
        <a:buFont typeface="Wingdings 2" pitchFamily="18" charset="2"/>
        <a:buChar char="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5000"/>
        <a:buFont typeface="Wingdings 2" pitchFamily="18" charset="2"/>
        <a:buChar char="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43200" indent="-461963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5000"/>
        <a:buFont typeface="Wingdings 2" pitchFamily="18" charset="2"/>
        <a:buChar char="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05163" indent="-461963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657600" indent="-461963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5000"/>
        <a:buFont typeface="Wingdings 2" pitchFamily="18" charset="2"/>
        <a:buChar char="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119563" indent="-461963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liverstravels.com/blog/provence-alpes-cote-dazur-travel-guide/" TargetMode="External"/><Relationship Id="rId2" Type="http://schemas.openxmlformats.org/officeDocument/2006/relationships/hyperlink" Target="https://static.openfoodfacts.org/images/products/301/776/000/2073/front_fr.26.400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flags.net/images/largeflags/FRAN0001.GIF" TargetMode="External"/><Relationship Id="rId4" Type="http://schemas.openxmlformats.org/officeDocument/2006/relationships/hyperlink" Target="https://www.gite.com/france-guides/Map-of-France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FRANCE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most beautiful country in the world </a:t>
            </a:r>
            <a:endParaRPr lang="en-US" dirty="0"/>
          </a:p>
        </p:txBody>
      </p:sp>
      <p:pic>
        <p:nvPicPr>
          <p:cNvPr id="4" name="Image 3" descr="FRAN0001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305" y="3383279"/>
            <a:ext cx="4927600" cy="330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51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Outlines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Map</a:t>
            </a:r>
            <a:endParaRPr lang="fr-FR" dirty="0" smtClean="0"/>
          </a:p>
          <a:p>
            <a:r>
              <a:rPr lang="fr-FR" dirty="0" smtClean="0"/>
              <a:t> Signifiant Places</a:t>
            </a:r>
          </a:p>
          <a:p>
            <a:r>
              <a:rPr lang="fr-FR" dirty="0" smtClean="0"/>
              <a:t>French </a:t>
            </a:r>
            <a:r>
              <a:rPr lang="fr-FR" dirty="0" err="1" smtClean="0"/>
              <a:t>food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076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68738" y="227263"/>
            <a:ext cx="2776788" cy="745565"/>
          </a:xfrm>
        </p:spPr>
        <p:txBody>
          <a:bodyPr/>
          <a:lstStyle/>
          <a:p>
            <a:r>
              <a:rPr lang="fr-FR" dirty="0" err="1" smtClean="0"/>
              <a:t>Map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5868738" y="1791369"/>
            <a:ext cx="2967789" cy="4972502"/>
          </a:xfrm>
        </p:spPr>
        <p:txBody>
          <a:bodyPr/>
          <a:lstStyle/>
          <a:p>
            <a:r>
              <a:rPr lang="fr-FR" dirty="0" smtClean="0"/>
              <a:t>BANDOL TOULON</a:t>
            </a:r>
          </a:p>
          <a:p>
            <a:r>
              <a:rPr lang="fr-FR" dirty="0" smtClean="0"/>
              <a:t>PARIS</a:t>
            </a:r>
          </a:p>
          <a:p>
            <a:r>
              <a:rPr lang="fr-FR" dirty="0" smtClean="0"/>
              <a:t>800KM</a:t>
            </a:r>
          </a:p>
          <a:p>
            <a:endParaRPr lang="fr-FR" dirty="0"/>
          </a:p>
        </p:txBody>
      </p:sp>
      <p:pic>
        <p:nvPicPr>
          <p:cNvPr id="8" name="Image 7" descr="map-of-france-regions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681651" cy="6763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91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59739" y="267367"/>
            <a:ext cx="3084261" cy="922422"/>
          </a:xfrm>
        </p:spPr>
        <p:txBody>
          <a:bodyPr/>
          <a:lstStyle/>
          <a:p>
            <a:r>
              <a:rPr lang="fr-FR" dirty="0" err="1" smtClean="0"/>
              <a:t>Map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991684" y="1697789"/>
            <a:ext cx="1938421" cy="2996240"/>
          </a:xfrm>
        </p:spPr>
        <p:txBody>
          <a:bodyPr/>
          <a:lstStyle/>
          <a:p>
            <a:r>
              <a:rPr lang="en-US" dirty="0" smtClean="0"/>
              <a:t>French food according to French region</a:t>
            </a:r>
            <a:endParaRPr lang="en-US" dirty="0"/>
          </a:p>
        </p:txBody>
      </p:sp>
      <p:pic>
        <p:nvPicPr>
          <p:cNvPr id="4" name="Image 3" descr="4b2a740cd4d75d2b0d6da84df3937d8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55517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48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My</a:t>
            </a:r>
            <a:r>
              <a:rPr lang="fr-FR" dirty="0" smtClean="0"/>
              <a:t> City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8476" y="6126160"/>
            <a:ext cx="5209840" cy="444583"/>
          </a:xfrm>
        </p:spPr>
        <p:txBody>
          <a:bodyPr/>
          <a:lstStyle/>
          <a:p>
            <a:r>
              <a:rPr lang="fr-FR" dirty="0" smtClean="0"/>
              <a:t>Sanary sur mer</a:t>
            </a:r>
            <a:endParaRPr lang="fr-FR" dirty="0"/>
          </a:p>
        </p:txBody>
      </p:sp>
      <p:pic>
        <p:nvPicPr>
          <p:cNvPr id="6" name="Image 5" descr="Sanary-sur-Mer-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76" y="1546412"/>
            <a:ext cx="7646737" cy="4479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89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8526" y="53474"/>
            <a:ext cx="7937000" cy="918096"/>
          </a:xfrm>
        </p:spPr>
        <p:txBody>
          <a:bodyPr/>
          <a:lstStyle/>
          <a:p>
            <a:r>
              <a:rPr lang="fr-FR" dirty="0" smtClean="0"/>
              <a:t>Signifiant Places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50105" y="1136316"/>
            <a:ext cx="4795421" cy="4989847"/>
          </a:xfrm>
        </p:spPr>
        <p:txBody>
          <a:bodyPr/>
          <a:lstStyle/>
          <a:p>
            <a:r>
              <a:rPr lang="en-US" dirty="0" smtClean="0"/>
              <a:t>Eiffel Tower</a:t>
            </a:r>
          </a:p>
          <a:p>
            <a:r>
              <a:rPr lang="en-US" dirty="0" err="1" smtClean="0"/>
              <a:t>Gustave</a:t>
            </a:r>
            <a:r>
              <a:rPr lang="en-US" dirty="0" smtClean="0"/>
              <a:t> </a:t>
            </a:r>
            <a:r>
              <a:rPr lang="en-US" dirty="0" err="1" smtClean="0"/>
              <a:t>eiffel</a:t>
            </a:r>
            <a:endParaRPr lang="en-US" dirty="0" smtClean="0"/>
          </a:p>
          <a:p>
            <a:r>
              <a:rPr lang="en-US" dirty="0" smtClean="0"/>
              <a:t> 1889 World’s Fair</a:t>
            </a:r>
            <a:endParaRPr lang="en-US" dirty="0"/>
          </a:p>
        </p:txBody>
      </p:sp>
      <p:pic>
        <p:nvPicPr>
          <p:cNvPr id="5" name="Image 4" descr="1200px-Tour_Eiffel_Wikimedia_Commons_(cropped)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16" y="935790"/>
            <a:ext cx="3553326" cy="5922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82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8475" y="94129"/>
            <a:ext cx="8147051" cy="721345"/>
          </a:xfrm>
        </p:spPr>
        <p:txBody>
          <a:bodyPr/>
          <a:lstStyle/>
          <a:p>
            <a:r>
              <a:rPr lang="en-US" dirty="0" err="1" smtClean="0"/>
              <a:t>Signifcant</a:t>
            </a:r>
            <a:r>
              <a:rPr lang="en-US" dirty="0" smtClean="0"/>
              <a:t> </a:t>
            </a:r>
            <a:r>
              <a:rPr lang="en-US" dirty="0" smtClean="0"/>
              <a:t>Places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8475" y="4277895"/>
            <a:ext cx="7763209" cy="1848268"/>
          </a:xfrm>
        </p:spPr>
        <p:txBody>
          <a:bodyPr/>
          <a:lstStyle/>
          <a:p>
            <a:r>
              <a:rPr lang="fr-FR" dirty="0" smtClean="0"/>
              <a:t>French Rivera </a:t>
            </a:r>
          </a:p>
          <a:p>
            <a:r>
              <a:rPr lang="en-US" dirty="0" smtClean="0"/>
              <a:t>Famous Festival </a:t>
            </a:r>
            <a:endParaRPr lang="en-US" dirty="0"/>
          </a:p>
        </p:txBody>
      </p:sp>
      <p:pic>
        <p:nvPicPr>
          <p:cNvPr id="5" name="Image 4" descr="French-Riviera-Travel-Guide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211" y="1272841"/>
            <a:ext cx="6010107" cy="3005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4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French </a:t>
            </a:r>
            <a:r>
              <a:rPr lang="fr-FR" dirty="0"/>
              <a:t>F</a:t>
            </a:r>
            <a:r>
              <a:rPr lang="fr-FR" dirty="0" smtClean="0"/>
              <a:t>ood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8476" y="1761565"/>
            <a:ext cx="3151104" cy="571775"/>
          </a:xfrm>
        </p:spPr>
        <p:txBody>
          <a:bodyPr/>
          <a:lstStyle/>
          <a:p>
            <a:r>
              <a:rPr lang="fr-FR" dirty="0" smtClean="0"/>
              <a:t>Pain au chocolat</a:t>
            </a:r>
            <a:endParaRPr lang="fr-FR" dirty="0"/>
          </a:p>
        </p:txBody>
      </p:sp>
      <p:pic>
        <p:nvPicPr>
          <p:cNvPr id="4" name="Image 3" descr="1200px-Pain_au_chocolat_Luc_Viatour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158" y="2333340"/>
            <a:ext cx="3657600" cy="253288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4678947" y="1761565"/>
            <a:ext cx="267368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French Biscuit </a:t>
            </a:r>
            <a:endParaRPr lang="en-US" sz="2200" dirty="0"/>
          </a:p>
        </p:txBody>
      </p:sp>
      <p:pic>
        <p:nvPicPr>
          <p:cNvPr id="6" name="Image 5" descr="front_fr.26.400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4672" y="2672427"/>
            <a:ext cx="3806949" cy="1351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38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hlinkClick r:id="rId2"/>
              </a:rPr>
              <a:t>https://static.openfoodfacts.org/images/products/301/776/000/2073/front_fr.26.400.</a:t>
            </a:r>
            <a:r>
              <a:rPr lang="fr-FR" dirty="0" smtClean="0">
                <a:hlinkClick r:id="rId2"/>
              </a:rPr>
              <a:t>jpg</a:t>
            </a:r>
            <a:endParaRPr lang="fr-FR" dirty="0" smtClean="0"/>
          </a:p>
          <a:p>
            <a:r>
              <a:rPr lang="fr-FR" dirty="0">
                <a:hlinkClick r:id="rId3"/>
              </a:rPr>
              <a:t>https://www.oliverstravels.com/blog/provence-alpes-cote-dazur-travel-guide</a:t>
            </a:r>
            <a:r>
              <a:rPr lang="fr-FR" dirty="0" smtClean="0">
                <a:hlinkClick r:id="rId3"/>
              </a:rPr>
              <a:t>/</a:t>
            </a:r>
            <a:endParaRPr lang="fr-FR" dirty="0" smtClean="0"/>
          </a:p>
          <a:p>
            <a:r>
              <a:rPr lang="fr-FR" dirty="0">
                <a:hlinkClick r:id="rId4"/>
              </a:rPr>
              <a:t>https://www.gite.com/france-guides/Map-of-</a:t>
            </a:r>
            <a:r>
              <a:rPr lang="fr-FR" dirty="0" smtClean="0">
                <a:hlinkClick r:id="rId4"/>
              </a:rPr>
              <a:t>France.php</a:t>
            </a:r>
            <a:endParaRPr lang="fr-FR" dirty="0" smtClean="0"/>
          </a:p>
          <a:p>
            <a:r>
              <a:rPr lang="fr-FR" dirty="0">
                <a:hlinkClick r:id="rId5"/>
              </a:rPr>
              <a:t>http://www.flags.net/images/largeflags/FRAN0001.</a:t>
            </a:r>
            <a:r>
              <a:rPr lang="fr-FR" dirty="0" smtClean="0">
                <a:hlinkClick r:id="rId5"/>
              </a:rPr>
              <a:t>GIF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952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elle">
  <a:themeElements>
    <a:clrScheme name="Saddle">
      <a:dk1>
        <a:srgbClr val="302C24"/>
      </a:dk1>
      <a:lt1>
        <a:sysClr val="window" lastClr="FFFFFF"/>
      </a:lt1>
      <a:dk2>
        <a:srgbClr val="AC6416"/>
      </a:dk2>
      <a:lt2>
        <a:srgbClr val="E8E4DB"/>
      </a:lt2>
      <a:accent1>
        <a:srgbClr val="C6B178"/>
      </a:accent1>
      <a:accent2>
        <a:srgbClr val="9C5B14"/>
      </a:accent2>
      <a:accent3>
        <a:srgbClr val="71B2BC"/>
      </a:accent3>
      <a:accent4>
        <a:srgbClr val="78AA5D"/>
      </a:accent4>
      <a:accent5>
        <a:srgbClr val="867099"/>
      </a:accent5>
      <a:accent6>
        <a:srgbClr val="4C6F75"/>
      </a:accent6>
      <a:hlink>
        <a:srgbClr val="F27B0E"/>
      </a:hlink>
      <a:folHlink>
        <a:srgbClr val="989268"/>
      </a:folHlink>
    </a:clrScheme>
    <a:fontScheme name="Saddle">
      <a:maj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Saddle">
      <a:fillStyleLst>
        <a:solidFill>
          <a:schemeClr val="phClr"/>
        </a:solidFill>
        <a:gradFill rotWithShape="1">
          <a:gsLst>
            <a:gs pos="0">
              <a:schemeClr val="phClr"/>
            </a:gs>
            <a:gs pos="30000">
              <a:schemeClr val="phClr">
                <a:tint val="80000"/>
              </a:schemeClr>
            </a:gs>
            <a:gs pos="100000">
              <a:schemeClr val="phClr">
                <a:tint val="100000"/>
              </a:schemeClr>
            </a:gs>
          </a:gsLst>
          <a:path path="rect">
            <a:fillToRect l="50000" r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0000"/>
              </a:schemeClr>
              <a:schemeClr val="phClr">
                <a:tint val="30000"/>
                <a:satMod val="120000"/>
              </a:schemeClr>
            </a:duotone>
          </a:blip>
          <a:stretch/>
        </a:blipFill>
      </a:fillStyleLst>
      <a:lnStyleLst>
        <a:ln w="254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50800" cap="flat" cmpd="dbl" algn="ctr">
          <a:solidFill>
            <a:schemeClr val="phClr"/>
          </a:solidFill>
          <a:prstDash val="solid"/>
        </a:ln>
        <a:ln w="7620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FFFFFF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sunrise" dir="tl">
              <a:rot lat="0" lon="0" rev="1200000"/>
            </a:lightRig>
          </a:scene3d>
          <a:sp3d prstMaterial="softEdge">
            <a:bevelT w="0" h="0"/>
          </a:sp3d>
        </a:effectStyle>
        <a:effectStyle>
          <a:effectLst>
            <a:innerShdw blurRad="76200" dist="38100" dir="13500000">
              <a:srgbClr val="FFFFFF">
                <a:alpha val="75000"/>
              </a:srgbClr>
            </a:innerShdw>
          </a:effectLst>
          <a:scene3d>
            <a:camera prst="perspectiveFront" fov="2400000"/>
            <a:lightRig rig="twoPt" dir="tl"/>
          </a:scene3d>
          <a:sp3d>
            <a:bevelT w="25400" h="12700" prst="angle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250000"/>
              </a:schemeClr>
              <a:schemeClr val="phClr">
                <a:tint val="50000"/>
                <a:satMod val="200000"/>
              </a:schemeClr>
            </a:duotone>
          </a:blip>
          <a:stretch/>
        </a:blipFill>
        <a:blipFill rotWithShape="1">
          <a:blip xmlns:r="http://schemas.openxmlformats.org/officeDocument/2006/relationships" r:embed="rId3">
            <a:duotone>
              <a:schemeClr val="phClr">
                <a:shade val="90000"/>
                <a:hueMod val="90000"/>
                <a:satMod val="150000"/>
                <a:lumMod val="90000"/>
              </a:schemeClr>
              <a:schemeClr val="phClr">
                <a:tint val="70000"/>
                <a:shade val="80000"/>
                <a:satMod val="30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Selle.thmx</Template>
  <TotalTime>47</TotalTime>
  <Words>69</Words>
  <Application>Microsoft Office PowerPoint</Application>
  <PresentationFormat>On-screen Show (4:3)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Book Antiqua</vt:lpstr>
      <vt:lpstr>Wingdings 2</vt:lpstr>
      <vt:lpstr>Selle</vt:lpstr>
      <vt:lpstr>FRANCE</vt:lpstr>
      <vt:lpstr>Outlines</vt:lpstr>
      <vt:lpstr>Map</vt:lpstr>
      <vt:lpstr>Map</vt:lpstr>
      <vt:lpstr>My City</vt:lpstr>
      <vt:lpstr>Signifiant Places </vt:lpstr>
      <vt:lpstr>Signifcant Places</vt:lpstr>
      <vt:lpstr>French Food</vt:lpstr>
      <vt:lpstr>References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FRANCE</dc:title>
  <dc:creator>VICTOR SPARACIA</dc:creator>
  <cp:lastModifiedBy>Adams, Douglas E.</cp:lastModifiedBy>
  <cp:revision>12</cp:revision>
  <dcterms:created xsi:type="dcterms:W3CDTF">2017-10-17T14:46:40Z</dcterms:created>
  <dcterms:modified xsi:type="dcterms:W3CDTF">2017-10-18T18:42:13Z</dcterms:modified>
</cp:coreProperties>
</file>