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rme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49D725-AF79-4FB6-8D02-83EAC61E32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76629CB-7937-4506-A327-ACF88B95BB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liverstravels.com/blog/provence-alpes-cote-dazur-travel-guide/" TargetMode="External"/><Relationship Id="rId2" Type="http://schemas.openxmlformats.org/officeDocument/2006/relationships/hyperlink" Target="https://static.openfoodfacts.org/images/products/301/776/000/2073/front_fr.26.40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lags.net/images/largeflags/FRAN0001.GIF" TargetMode="External"/><Relationship Id="rId4" Type="http://schemas.openxmlformats.org/officeDocument/2006/relationships/hyperlink" Target="https://www.gite.com/france-guides/Map-of-Franc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FRANCE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most beautiful country in the world </a:t>
            </a:r>
            <a:endParaRPr lang="en-US" dirty="0"/>
          </a:p>
        </p:txBody>
      </p:sp>
      <p:pic>
        <p:nvPicPr>
          <p:cNvPr id="4" name="Image 3" descr="FRAN00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305" y="3383279"/>
            <a:ext cx="4927600" cy="33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1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Map</a:t>
            </a:r>
            <a:endParaRPr lang="fr-FR" dirty="0" smtClean="0"/>
          </a:p>
          <a:p>
            <a:r>
              <a:rPr lang="fr-FR" dirty="0" smtClean="0"/>
              <a:t> Signifiant Places</a:t>
            </a:r>
          </a:p>
          <a:p>
            <a:r>
              <a:rPr lang="fr-FR" dirty="0" smtClean="0"/>
              <a:t>French </a:t>
            </a:r>
            <a:r>
              <a:rPr lang="fr-FR" dirty="0" err="1" smtClean="0"/>
              <a:t>food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76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68738" y="227263"/>
            <a:ext cx="2776788" cy="745565"/>
          </a:xfrm>
        </p:spPr>
        <p:txBody>
          <a:bodyPr/>
          <a:lstStyle/>
          <a:p>
            <a:r>
              <a:rPr lang="fr-FR" dirty="0" err="1" smtClean="0"/>
              <a:t>Map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868738" y="1791369"/>
            <a:ext cx="2967789" cy="4972502"/>
          </a:xfrm>
        </p:spPr>
        <p:txBody>
          <a:bodyPr/>
          <a:lstStyle/>
          <a:p>
            <a:r>
              <a:rPr lang="fr-FR" dirty="0" smtClean="0"/>
              <a:t>BANDOL TOULON</a:t>
            </a:r>
          </a:p>
          <a:p>
            <a:r>
              <a:rPr lang="fr-FR" dirty="0" smtClean="0"/>
              <a:t>PARIS</a:t>
            </a:r>
          </a:p>
          <a:p>
            <a:r>
              <a:rPr lang="fr-FR" dirty="0" smtClean="0"/>
              <a:t>800KM</a:t>
            </a:r>
          </a:p>
          <a:p>
            <a:endParaRPr lang="fr-FR" dirty="0"/>
          </a:p>
        </p:txBody>
      </p:sp>
      <p:pic>
        <p:nvPicPr>
          <p:cNvPr id="8" name="Image 7" descr="map-of-france-region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681651" cy="676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9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59739" y="267367"/>
            <a:ext cx="3084261" cy="922422"/>
          </a:xfrm>
        </p:spPr>
        <p:txBody>
          <a:bodyPr/>
          <a:lstStyle/>
          <a:p>
            <a:r>
              <a:rPr lang="fr-FR" dirty="0" err="1" smtClean="0"/>
              <a:t>Map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91684" y="1697789"/>
            <a:ext cx="1938421" cy="2996240"/>
          </a:xfrm>
        </p:spPr>
        <p:txBody>
          <a:bodyPr/>
          <a:lstStyle/>
          <a:p>
            <a:r>
              <a:rPr lang="en-US" dirty="0" smtClean="0"/>
              <a:t>French food according to French region</a:t>
            </a:r>
            <a:endParaRPr lang="en-US" dirty="0"/>
          </a:p>
        </p:txBody>
      </p:sp>
      <p:pic>
        <p:nvPicPr>
          <p:cNvPr id="4" name="Image 3" descr="4b2a740cd4d75d2b0d6da84df3937d8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551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My</a:t>
            </a:r>
            <a:r>
              <a:rPr lang="fr-FR" dirty="0" smtClean="0"/>
              <a:t> City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6" y="6126160"/>
            <a:ext cx="5209840" cy="444583"/>
          </a:xfrm>
        </p:spPr>
        <p:txBody>
          <a:bodyPr/>
          <a:lstStyle/>
          <a:p>
            <a:r>
              <a:rPr lang="fr-FR" dirty="0" smtClean="0"/>
              <a:t>Sanary sur mer</a:t>
            </a:r>
            <a:endParaRPr lang="fr-FR" dirty="0"/>
          </a:p>
        </p:txBody>
      </p:sp>
      <p:pic>
        <p:nvPicPr>
          <p:cNvPr id="6" name="Image 5" descr="Sanary-sur-Mer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76" y="1546412"/>
            <a:ext cx="7646737" cy="4479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8526" y="53474"/>
            <a:ext cx="7937000" cy="918096"/>
          </a:xfrm>
        </p:spPr>
        <p:txBody>
          <a:bodyPr/>
          <a:lstStyle/>
          <a:p>
            <a:r>
              <a:rPr lang="fr-FR" dirty="0" smtClean="0"/>
              <a:t>Signifiant Places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0105" y="1136316"/>
            <a:ext cx="4795421" cy="4989847"/>
          </a:xfrm>
        </p:spPr>
        <p:txBody>
          <a:bodyPr/>
          <a:lstStyle/>
          <a:p>
            <a:r>
              <a:rPr lang="en-US" dirty="0" smtClean="0"/>
              <a:t>Eiffel Tower</a:t>
            </a:r>
          </a:p>
          <a:p>
            <a:r>
              <a:rPr lang="en-US" dirty="0" err="1" smtClean="0"/>
              <a:t>Gustave</a:t>
            </a:r>
            <a:r>
              <a:rPr lang="en-US" dirty="0" smtClean="0"/>
              <a:t> </a:t>
            </a:r>
            <a:r>
              <a:rPr lang="en-US" dirty="0" err="1" smtClean="0"/>
              <a:t>eiffel</a:t>
            </a:r>
            <a:endParaRPr lang="en-US" dirty="0" smtClean="0"/>
          </a:p>
          <a:p>
            <a:r>
              <a:rPr lang="en-US" dirty="0" smtClean="0"/>
              <a:t> 1889 World’s Fair</a:t>
            </a:r>
            <a:endParaRPr lang="en-US" dirty="0"/>
          </a:p>
        </p:txBody>
      </p:sp>
      <p:pic>
        <p:nvPicPr>
          <p:cNvPr id="5" name="Image 4" descr="1200px-Tour_Eiffel_Wikimedia_Commons_(cropped)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6" y="935790"/>
            <a:ext cx="3553326" cy="5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8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721345"/>
          </a:xfrm>
        </p:spPr>
        <p:txBody>
          <a:bodyPr/>
          <a:lstStyle/>
          <a:p>
            <a:r>
              <a:rPr lang="en-US" dirty="0" err="1" smtClean="0"/>
              <a:t>Signifcant</a:t>
            </a:r>
            <a:r>
              <a:rPr lang="en-US" dirty="0" smtClean="0"/>
              <a:t> </a:t>
            </a:r>
            <a:r>
              <a:rPr lang="en-US" dirty="0" smtClean="0"/>
              <a:t>Places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5" y="4277895"/>
            <a:ext cx="7763209" cy="1848268"/>
          </a:xfrm>
        </p:spPr>
        <p:txBody>
          <a:bodyPr/>
          <a:lstStyle/>
          <a:p>
            <a:r>
              <a:rPr lang="fr-FR" dirty="0" smtClean="0"/>
              <a:t>French Rivera </a:t>
            </a:r>
          </a:p>
          <a:p>
            <a:r>
              <a:rPr lang="en-US" dirty="0" smtClean="0"/>
              <a:t>Famous Festival </a:t>
            </a:r>
            <a:endParaRPr lang="en-US" dirty="0"/>
          </a:p>
        </p:txBody>
      </p:sp>
      <p:pic>
        <p:nvPicPr>
          <p:cNvPr id="5" name="Image 4" descr="French-Riviera-Travel-Guid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11" y="1272841"/>
            <a:ext cx="6010107" cy="30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French </a:t>
            </a:r>
            <a:r>
              <a:rPr lang="fr-FR" dirty="0"/>
              <a:t>F</a:t>
            </a:r>
            <a:r>
              <a:rPr lang="fr-FR" dirty="0" smtClean="0"/>
              <a:t>ood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476" y="1761565"/>
            <a:ext cx="3151104" cy="571775"/>
          </a:xfrm>
        </p:spPr>
        <p:txBody>
          <a:bodyPr/>
          <a:lstStyle/>
          <a:p>
            <a:r>
              <a:rPr lang="fr-FR" dirty="0" smtClean="0"/>
              <a:t>Pain au chocolat</a:t>
            </a:r>
            <a:endParaRPr lang="fr-FR" dirty="0"/>
          </a:p>
        </p:txBody>
      </p:sp>
      <p:pic>
        <p:nvPicPr>
          <p:cNvPr id="4" name="Image 3" descr="1200px-Pain_au_chocolat_Luc_Viatou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58" y="2333340"/>
            <a:ext cx="3657600" cy="253288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678947" y="1761565"/>
            <a:ext cx="26736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French Biscuit </a:t>
            </a:r>
            <a:endParaRPr lang="en-US" sz="2200" dirty="0"/>
          </a:p>
        </p:txBody>
      </p:sp>
      <p:pic>
        <p:nvPicPr>
          <p:cNvPr id="6" name="Image 5" descr="front_fr.26.400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672" y="2672427"/>
            <a:ext cx="3806949" cy="135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https://static.openfoodfacts.org/images/products/301/776/000/2073/front_fr.26.400.</a:t>
            </a:r>
            <a:r>
              <a:rPr lang="fr-FR" dirty="0" smtClean="0">
                <a:hlinkClick r:id="rId2"/>
              </a:rPr>
              <a:t>jpg</a:t>
            </a:r>
            <a:endParaRPr lang="fr-FR" dirty="0" smtClean="0"/>
          </a:p>
          <a:p>
            <a:r>
              <a:rPr lang="fr-FR" dirty="0">
                <a:hlinkClick r:id="rId3"/>
              </a:rPr>
              <a:t>https://www.oliverstravels.com/blog/provence-alpes-cote-dazur-travel-guide</a:t>
            </a:r>
            <a:r>
              <a:rPr lang="fr-FR" dirty="0" smtClean="0">
                <a:hlinkClick r:id="rId3"/>
              </a:rPr>
              <a:t>/</a:t>
            </a:r>
            <a:endParaRPr lang="fr-FR" dirty="0" smtClean="0"/>
          </a:p>
          <a:p>
            <a:r>
              <a:rPr lang="fr-FR" dirty="0">
                <a:hlinkClick r:id="rId4"/>
              </a:rPr>
              <a:t>https://www.gite.com/france-guides/Map-of-</a:t>
            </a:r>
            <a:r>
              <a:rPr lang="fr-FR" dirty="0" smtClean="0">
                <a:hlinkClick r:id="rId4"/>
              </a:rPr>
              <a:t>France.php</a:t>
            </a:r>
            <a:endParaRPr lang="fr-FR" dirty="0" smtClean="0"/>
          </a:p>
          <a:p>
            <a:r>
              <a:rPr lang="fr-FR" dirty="0">
                <a:hlinkClick r:id="rId5"/>
              </a:rPr>
              <a:t>http://www.flags.net/images/largeflags/FRAN0001.</a:t>
            </a:r>
            <a:r>
              <a:rPr lang="fr-FR" dirty="0" smtClean="0">
                <a:hlinkClick r:id="rId5"/>
              </a:rPr>
              <a:t>GIF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952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el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Selle.thmx</Template>
  <TotalTime>47</TotalTime>
  <Words>69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Book Antiqua</vt:lpstr>
      <vt:lpstr>Wingdings 2</vt:lpstr>
      <vt:lpstr>Selle</vt:lpstr>
      <vt:lpstr>FRANCE</vt:lpstr>
      <vt:lpstr>Outlines</vt:lpstr>
      <vt:lpstr>Map</vt:lpstr>
      <vt:lpstr>Map</vt:lpstr>
      <vt:lpstr>My City</vt:lpstr>
      <vt:lpstr>Signifiant Places </vt:lpstr>
      <vt:lpstr>Signifcant Places</vt:lpstr>
      <vt:lpstr>French Food</vt:lpstr>
      <vt:lpstr>References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FRANCE</dc:title>
  <dc:creator>VICTOR SPARACIA</dc:creator>
  <cp:lastModifiedBy>Adams, Douglas E.</cp:lastModifiedBy>
  <cp:revision>12</cp:revision>
  <dcterms:created xsi:type="dcterms:W3CDTF">2017-10-17T14:46:40Z</dcterms:created>
  <dcterms:modified xsi:type="dcterms:W3CDTF">2017-10-18T18:42:13Z</dcterms:modified>
</cp:coreProperties>
</file>