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2" r:id="rId4"/>
    <p:sldId id="261" r:id="rId5"/>
    <p:sldId id="258" r:id="rId6"/>
    <p:sldId id="259" r:id="rId7"/>
    <p:sldId id="270" r:id="rId8"/>
    <p:sldId id="263" r:id="rId9"/>
    <p:sldId id="260" r:id="rId10"/>
    <p:sldId id="264" r:id="rId11"/>
    <p:sldId id="265" r:id="rId12"/>
    <p:sldId id="266" r:id="rId13"/>
    <p:sldId id="267" r:id="rId14"/>
    <p:sldId id="268" r:id="rId15"/>
    <p:sldId id="269" r:id="rId16"/>
    <p:sldId id="271" r:id="rId17"/>
  </p:sldIdLst>
  <p:sldSz cx="9144000" cy="5143500" type="screen16x9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648" y="-7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43904-D64D-4CA6-AFB5-860806728B2B}" type="datetimeFigureOut">
              <a:rPr lang="zh-TW" altLang="en-US" smtClean="0"/>
              <a:pPr/>
              <a:t>2017/10/17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36420-A307-4DC0-BB33-DA4838381CD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43904-D64D-4CA6-AFB5-860806728B2B}" type="datetimeFigureOut">
              <a:rPr lang="zh-TW" altLang="en-US" smtClean="0"/>
              <a:pPr/>
              <a:t>2017/10/17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36420-A307-4DC0-BB33-DA4838381CD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43904-D64D-4CA6-AFB5-860806728B2B}" type="datetimeFigureOut">
              <a:rPr lang="zh-TW" altLang="en-US" smtClean="0"/>
              <a:pPr/>
              <a:t>2017/10/17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36420-A307-4DC0-BB33-DA4838381CD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43904-D64D-4CA6-AFB5-860806728B2B}" type="datetimeFigureOut">
              <a:rPr lang="zh-TW" altLang="en-US" smtClean="0"/>
              <a:pPr/>
              <a:t>2017/10/17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36420-A307-4DC0-BB33-DA4838381CD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43904-D64D-4CA6-AFB5-860806728B2B}" type="datetimeFigureOut">
              <a:rPr lang="zh-TW" altLang="en-US" smtClean="0"/>
              <a:pPr/>
              <a:t>2017/10/17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36420-A307-4DC0-BB33-DA4838381CD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43904-D64D-4CA6-AFB5-860806728B2B}" type="datetimeFigureOut">
              <a:rPr lang="zh-TW" altLang="en-US" smtClean="0"/>
              <a:pPr/>
              <a:t>2017/10/17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36420-A307-4DC0-BB33-DA4838381CD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43904-D64D-4CA6-AFB5-860806728B2B}" type="datetimeFigureOut">
              <a:rPr lang="zh-TW" altLang="en-US" smtClean="0"/>
              <a:pPr/>
              <a:t>2017/10/17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36420-A307-4DC0-BB33-DA4838381CD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43904-D64D-4CA6-AFB5-860806728B2B}" type="datetimeFigureOut">
              <a:rPr lang="zh-TW" altLang="en-US" smtClean="0"/>
              <a:pPr/>
              <a:t>2017/10/17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36420-A307-4DC0-BB33-DA4838381CD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43904-D64D-4CA6-AFB5-860806728B2B}" type="datetimeFigureOut">
              <a:rPr lang="zh-TW" altLang="en-US" smtClean="0"/>
              <a:pPr/>
              <a:t>2017/10/17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36420-A307-4DC0-BB33-DA4838381CD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43904-D64D-4CA6-AFB5-860806728B2B}" type="datetimeFigureOut">
              <a:rPr lang="zh-TW" altLang="en-US" smtClean="0"/>
              <a:pPr/>
              <a:t>2017/10/17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36420-A307-4DC0-BB33-DA4838381CD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剪去並圓角化單一角落矩形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43904-D64D-4CA6-AFB5-860806728B2B}" type="datetimeFigureOut">
              <a:rPr lang="zh-TW" altLang="en-US" smtClean="0"/>
              <a:pPr/>
              <a:t>2017/10/17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FCC36420-A307-4DC0-BB33-DA4838381CD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手繪多邊形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手繪多邊形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381500" y="-5357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5D43904-D64D-4CA6-AFB5-860806728B2B}" type="datetimeFigureOut">
              <a:rPr lang="zh-TW" altLang="en-US" smtClean="0"/>
              <a:pPr/>
              <a:t>2017/10/17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CC36420-A307-4DC0-BB33-DA4838381CD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2" name="群組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手繪多邊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手繪多邊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33400" y="428610"/>
            <a:ext cx="8039128" cy="1971690"/>
          </a:xfrm>
        </p:spPr>
        <p:txBody>
          <a:bodyPr>
            <a:normAutofit/>
          </a:bodyPr>
          <a:lstStyle/>
          <a:p>
            <a:pPr algn="ctr"/>
            <a:r>
              <a:rPr lang="en-US" altLang="zh-TW" sz="8000" dirty="0" smtClean="0"/>
              <a:t>  </a:t>
            </a:r>
            <a:r>
              <a:rPr lang="en-US" altLang="zh-TW" sz="9600" dirty="0" smtClean="0"/>
              <a:t>Japan</a:t>
            </a:r>
            <a:r>
              <a:rPr lang="en-US" altLang="zh-TW" sz="8000" dirty="0" smtClean="0"/>
              <a:t>     </a:t>
            </a:r>
            <a:endParaRPr lang="zh-TW" altLang="en-US" sz="80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 descr="2821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2427732"/>
            <a:ext cx="3922776" cy="271576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214296"/>
            <a:ext cx="8229600" cy="857250"/>
          </a:xfrm>
        </p:spPr>
        <p:txBody>
          <a:bodyPr/>
          <a:lstStyle/>
          <a:p>
            <a:pPr algn="ctr"/>
            <a:r>
              <a:rPr lang="en-US" dirty="0" err="1" smtClean="0"/>
              <a:t>Shinkansen</a:t>
            </a:r>
            <a:endParaRPr lang="zh-TW" altLang="en-US" dirty="0"/>
          </a:p>
        </p:txBody>
      </p:sp>
      <p:pic>
        <p:nvPicPr>
          <p:cNvPr id="6" name="內容版面配置區 5" descr="pic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1000114"/>
            <a:ext cx="5357850" cy="401838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1024104658_x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42858"/>
            <a:ext cx="7215238" cy="4836967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2643188"/>
            <a:ext cx="8229600" cy="857250"/>
          </a:xfrm>
        </p:spPr>
        <p:txBody>
          <a:bodyPr>
            <a:noAutofit/>
          </a:bodyPr>
          <a:lstStyle/>
          <a:p>
            <a:pPr algn="ctr"/>
            <a:r>
              <a:rPr lang="en-US" altLang="zh-TW" sz="9600" dirty="0" smtClean="0"/>
              <a:t>LANDSCAPE</a:t>
            </a:r>
            <a:endParaRPr lang="zh-TW" altLang="en-US" sz="9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Fuji Mount</a:t>
            </a:r>
            <a:endParaRPr lang="zh-TW" altLang="en-US" dirty="0"/>
          </a:p>
        </p:txBody>
      </p:sp>
      <p:pic>
        <p:nvPicPr>
          <p:cNvPr id="4" name="內容版面配置區 3" descr="1461576790-768x43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357304"/>
            <a:ext cx="6572296" cy="3705474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285734"/>
            <a:ext cx="8229600" cy="857250"/>
          </a:xfrm>
        </p:spPr>
        <p:txBody>
          <a:bodyPr/>
          <a:lstStyle/>
          <a:p>
            <a:pPr algn="ctr"/>
            <a:r>
              <a:rPr lang="en-US" dirty="0" smtClean="0"/>
              <a:t>Cherry </a:t>
            </a:r>
            <a:r>
              <a:rPr lang="en-US" dirty="0" smtClean="0"/>
              <a:t>Blossoms</a:t>
            </a:r>
            <a:endParaRPr lang="zh-TW" altLang="en-US" dirty="0"/>
          </a:p>
        </p:txBody>
      </p:sp>
      <p:pic>
        <p:nvPicPr>
          <p:cNvPr id="4" name="內容版面配置區 3" descr="20140228181054-8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142990"/>
            <a:ext cx="6808110" cy="3829562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285734"/>
            <a:ext cx="7286676" cy="4572716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 descr="151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285734"/>
            <a:ext cx="6786610" cy="4622879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142858"/>
            <a:ext cx="8229600" cy="857250"/>
          </a:xfrm>
        </p:spPr>
        <p:txBody>
          <a:bodyPr>
            <a:noAutofit/>
          </a:bodyPr>
          <a:lstStyle/>
          <a:p>
            <a:pPr algn="ctr"/>
            <a:r>
              <a:rPr lang="en-US" altLang="zh-TW" sz="7200" dirty="0" smtClean="0">
                <a:solidFill>
                  <a:srgbClr val="FF0000"/>
                </a:solidFill>
              </a:rPr>
              <a:t>FOOD</a:t>
            </a:r>
            <a:endParaRPr lang="zh-TW" altLang="en-US" sz="7200" dirty="0">
              <a:solidFill>
                <a:srgbClr val="FF0000"/>
              </a:solidFill>
            </a:endParaRPr>
          </a:p>
        </p:txBody>
      </p:sp>
      <p:pic>
        <p:nvPicPr>
          <p:cNvPr id="4" name="內容版面配置區 3" descr="壽司等是用哪種米800_0-800x5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000114"/>
            <a:ext cx="6051176" cy="385762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DSC_36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214296"/>
            <a:ext cx="6858049" cy="457203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1473087821-365373958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428610"/>
            <a:ext cx="6715172" cy="4520671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8654a81d86ce76bd29daa8880b1d7d2d_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285734"/>
            <a:ext cx="5753120" cy="431484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20160207_2259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500048"/>
            <a:ext cx="7416825" cy="417196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內容版面配置區 3" descr="15305064772_475ce5361f_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285734"/>
            <a:ext cx="6929486" cy="462191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1150池袋-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428610"/>
            <a:ext cx="6277770" cy="418144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PUBLIC TRANSPORTATION</a:t>
            </a:r>
            <a:endParaRPr lang="zh-TW" altLang="en-US" dirty="0"/>
          </a:p>
        </p:txBody>
      </p:sp>
      <p:pic>
        <p:nvPicPr>
          <p:cNvPr id="4" name="內容版面配置區 3" descr="DSC_35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1428742"/>
            <a:ext cx="5398315" cy="3598876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105</TotalTime>
  <Words>11</Words>
  <Application>Microsoft Office PowerPoint</Application>
  <PresentationFormat>如螢幕大小 (16:9)</PresentationFormat>
  <Paragraphs>7</Paragraphs>
  <Slides>16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7" baseType="lpstr">
      <vt:lpstr>流線</vt:lpstr>
      <vt:lpstr>  Japan     </vt:lpstr>
      <vt:lpstr>FOOD</vt:lpstr>
      <vt:lpstr>投影片 3</vt:lpstr>
      <vt:lpstr>投影片 4</vt:lpstr>
      <vt:lpstr>投影片 5</vt:lpstr>
      <vt:lpstr>投影片 6</vt:lpstr>
      <vt:lpstr>投影片 7</vt:lpstr>
      <vt:lpstr>投影片 8</vt:lpstr>
      <vt:lpstr>PUBLIC TRANSPORTATION</vt:lpstr>
      <vt:lpstr>Shinkansen</vt:lpstr>
      <vt:lpstr>投影片 11</vt:lpstr>
      <vt:lpstr>LANDSCAPE</vt:lpstr>
      <vt:lpstr>Fuji Mount</vt:lpstr>
      <vt:lpstr>Cherry Blossoms</vt:lpstr>
      <vt:lpstr>投影片 15</vt:lpstr>
      <vt:lpstr>投影片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Japan</dc:title>
  <dc:creator>Wei Fan Lee</dc:creator>
  <cp:lastModifiedBy>Wei Fan Lee</cp:lastModifiedBy>
  <cp:revision>11</cp:revision>
  <dcterms:created xsi:type="dcterms:W3CDTF">2017-10-17T13:23:52Z</dcterms:created>
  <dcterms:modified xsi:type="dcterms:W3CDTF">2017-10-17T20:32:50Z</dcterms:modified>
</cp:coreProperties>
</file>