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54FC-73E7-452A-A3E0-599AF0C5BEB0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CBD7-21F3-4EBA-9A49-FA34BE5B7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1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54FC-73E7-452A-A3E0-599AF0C5BEB0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CBD7-21F3-4EBA-9A49-FA34BE5B7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43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54FC-73E7-452A-A3E0-599AF0C5BEB0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CBD7-21F3-4EBA-9A49-FA34BE5B7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021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54FC-73E7-452A-A3E0-599AF0C5BEB0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CBD7-21F3-4EBA-9A49-FA34BE5B7FD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2500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54FC-73E7-452A-A3E0-599AF0C5BEB0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CBD7-21F3-4EBA-9A49-FA34BE5B7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086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54FC-73E7-452A-A3E0-599AF0C5BEB0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CBD7-21F3-4EBA-9A49-FA34BE5B7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189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54FC-73E7-452A-A3E0-599AF0C5BEB0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CBD7-21F3-4EBA-9A49-FA34BE5B7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05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54FC-73E7-452A-A3E0-599AF0C5BEB0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CBD7-21F3-4EBA-9A49-FA34BE5B7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118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54FC-73E7-452A-A3E0-599AF0C5BEB0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CBD7-21F3-4EBA-9A49-FA34BE5B7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72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54FC-73E7-452A-A3E0-599AF0C5BEB0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CBD7-21F3-4EBA-9A49-FA34BE5B7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57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54FC-73E7-452A-A3E0-599AF0C5BEB0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CBD7-21F3-4EBA-9A49-FA34BE5B7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1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54FC-73E7-452A-A3E0-599AF0C5BEB0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CBD7-21F3-4EBA-9A49-FA34BE5B7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91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54FC-73E7-452A-A3E0-599AF0C5BEB0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CBD7-21F3-4EBA-9A49-FA34BE5B7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732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54FC-73E7-452A-A3E0-599AF0C5BEB0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CBD7-21F3-4EBA-9A49-FA34BE5B7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975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54FC-73E7-452A-A3E0-599AF0C5BEB0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CBD7-21F3-4EBA-9A49-FA34BE5B7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80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54FC-73E7-452A-A3E0-599AF0C5BEB0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CBD7-21F3-4EBA-9A49-FA34BE5B7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32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54FC-73E7-452A-A3E0-599AF0C5BEB0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CBD7-21F3-4EBA-9A49-FA34BE5B7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33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6AC54FC-73E7-452A-A3E0-599AF0C5BEB0}" type="datetimeFigureOut">
              <a:rPr lang="en-US" smtClean="0"/>
              <a:t>10/18/2017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8CBD7-21F3-4EBA-9A49-FA34BE5B7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324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B59FA-2BDC-4D06-A614-82FEB5E8D0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UAE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8D6D3B-9F93-433C-8202-2B3A119F9E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 Mohamed </a:t>
            </a:r>
          </a:p>
          <a:p>
            <a:r>
              <a:rPr lang="en-US" dirty="0"/>
              <a:t>Fall 2017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266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1">
            <a:extLst>
              <a:ext uri="{FF2B5EF4-FFF2-40B4-BE49-F238E27FC236}">
                <a16:creationId xmlns:a16="http://schemas.microsoft.com/office/drawing/2014/main" id="{C0B13FF8-2B3C-4BC1-B3E4-254B3F8C3E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B9C1207E-FFD8-4821-AFE6-71C72436093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Freeform: Shape 15">
            <a:extLst>
              <a:ext uri="{FF2B5EF4-FFF2-40B4-BE49-F238E27FC236}">
                <a16:creationId xmlns:a16="http://schemas.microsoft.com/office/drawing/2014/main" id="{2B199503-2632-490F-8EB2-759D88708F9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747655" y="-586345"/>
            <a:ext cx="6858001" cy="8030691"/>
          </a:xfrm>
          <a:custGeom>
            <a:avLst/>
            <a:gdLst>
              <a:gd name="connsiteX0" fmla="*/ 6858001 w 6858001"/>
              <a:gd name="connsiteY0" fmla="*/ 1177 h 8030691"/>
              <a:gd name="connsiteX1" fmla="*/ 6858001 w 6858001"/>
              <a:gd name="connsiteY1" fmla="*/ 1344715 h 8030691"/>
              <a:gd name="connsiteX2" fmla="*/ 6858000 w 6858001"/>
              <a:gd name="connsiteY2" fmla="*/ 1344715 h 8030691"/>
              <a:gd name="connsiteX3" fmla="*/ 6858000 w 6858001"/>
              <a:gd name="connsiteY3" fmla="*/ 8030691 h 8030691"/>
              <a:gd name="connsiteX4" fmla="*/ 0 w 6858001"/>
              <a:gd name="connsiteY4" fmla="*/ 8030690 h 8030691"/>
              <a:gd name="connsiteX5" fmla="*/ 0 w 6858001"/>
              <a:gd name="connsiteY5" fmla="*/ 477747 h 8030691"/>
              <a:gd name="connsiteX6" fmla="*/ 1 w 6858001"/>
              <a:gd name="connsiteY6" fmla="*/ 477747 h 8030691"/>
              <a:gd name="connsiteX7" fmla="*/ 1 w 6858001"/>
              <a:gd name="connsiteY7" fmla="*/ 0 h 8030691"/>
              <a:gd name="connsiteX8" fmla="*/ 40463 w 6858001"/>
              <a:gd name="connsiteY8" fmla="*/ 5883 h 8030691"/>
              <a:gd name="connsiteX9" fmla="*/ 159107 w 6858001"/>
              <a:gd name="connsiteY9" fmla="*/ 23196 h 8030691"/>
              <a:gd name="connsiteX10" fmla="*/ 245518 w 6858001"/>
              <a:gd name="connsiteY10" fmla="*/ 35299 h 8030691"/>
              <a:gd name="connsiteX11" fmla="*/ 348388 w 6858001"/>
              <a:gd name="connsiteY11" fmla="*/ 48074 h 8030691"/>
              <a:gd name="connsiteX12" fmla="*/ 470460 w 6858001"/>
              <a:gd name="connsiteY12" fmla="*/ 63370 h 8030691"/>
              <a:gd name="connsiteX13" fmla="*/ 605563 w 6858001"/>
              <a:gd name="connsiteY13" fmla="*/ 79507 h 8030691"/>
              <a:gd name="connsiteX14" fmla="*/ 757810 w 6858001"/>
              <a:gd name="connsiteY14" fmla="*/ 96484 h 8030691"/>
              <a:gd name="connsiteX15" fmla="*/ 923774 w 6858001"/>
              <a:gd name="connsiteY15" fmla="*/ 114469 h 8030691"/>
              <a:gd name="connsiteX16" fmla="*/ 1104139 w 6858001"/>
              <a:gd name="connsiteY16" fmla="*/ 132455 h 8030691"/>
              <a:gd name="connsiteX17" fmla="*/ 1296163 w 6858001"/>
              <a:gd name="connsiteY17" fmla="*/ 150776 h 8030691"/>
              <a:gd name="connsiteX18" fmla="*/ 1503275 w 6858001"/>
              <a:gd name="connsiteY18" fmla="*/ 167753 h 8030691"/>
              <a:gd name="connsiteX19" fmla="*/ 1719988 w 6858001"/>
              <a:gd name="connsiteY19" fmla="*/ 184058 h 8030691"/>
              <a:gd name="connsiteX20" fmla="*/ 1949045 w 6858001"/>
              <a:gd name="connsiteY20" fmla="*/ 198850 h 8030691"/>
              <a:gd name="connsiteX21" fmla="*/ 2187703 w 6858001"/>
              <a:gd name="connsiteY21" fmla="*/ 212969 h 8030691"/>
              <a:gd name="connsiteX22" fmla="*/ 2436649 w 6858001"/>
              <a:gd name="connsiteY22" fmla="*/ 226249 h 8030691"/>
              <a:gd name="connsiteX23" fmla="*/ 2564208 w 6858001"/>
              <a:gd name="connsiteY23" fmla="*/ 230955 h 8030691"/>
              <a:gd name="connsiteX24" fmla="*/ 2694509 w 6858001"/>
              <a:gd name="connsiteY24" fmla="*/ 236166 h 8030691"/>
              <a:gd name="connsiteX25" fmla="*/ 2826869 w 6858001"/>
              <a:gd name="connsiteY25" fmla="*/ 241040 h 8030691"/>
              <a:gd name="connsiteX26" fmla="*/ 2959914 w 6858001"/>
              <a:gd name="connsiteY26" fmla="*/ 244234 h 8030691"/>
              <a:gd name="connsiteX27" fmla="*/ 3095702 w 6858001"/>
              <a:gd name="connsiteY27" fmla="*/ 247092 h 8030691"/>
              <a:gd name="connsiteX28" fmla="*/ 3232862 w 6858001"/>
              <a:gd name="connsiteY28" fmla="*/ 250117 h 8030691"/>
              <a:gd name="connsiteX29" fmla="*/ 3372766 w 6858001"/>
              <a:gd name="connsiteY29" fmla="*/ 252134 h 8030691"/>
              <a:gd name="connsiteX30" fmla="*/ 3514040 w 6858001"/>
              <a:gd name="connsiteY30" fmla="*/ 252134 h 8030691"/>
              <a:gd name="connsiteX31" fmla="*/ 3656686 w 6858001"/>
              <a:gd name="connsiteY31" fmla="*/ 253143 h 8030691"/>
              <a:gd name="connsiteX32" fmla="*/ 3800705 w 6858001"/>
              <a:gd name="connsiteY32" fmla="*/ 252134 h 8030691"/>
              <a:gd name="connsiteX33" fmla="*/ 3946780 w 6858001"/>
              <a:gd name="connsiteY33" fmla="*/ 250117 h 8030691"/>
              <a:gd name="connsiteX34" fmla="*/ 4092856 w 6858001"/>
              <a:gd name="connsiteY34" fmla="*/ 248268 h 8030691"/>
              <a:gd name="connsiteX35" fmla="*/ 4240988 w 6858001"/>
              <a:gd name="connsiteY35" fmla="*/ 244234 h 8030691"/>
              <a:gd name="connsiteX36" fmla="*/ 4390492 w 6858001"/>
              <a:gd name="connsiteY36" fmla="*/ 240032 h 8030691"/>
              <a:gd name="connsiteX37" fmla="*/ 4539997 w 6858001"/>
              <a:gd name="connsiteY37" fmla="*/ 235157 h 8030691"/>
              <a:gd name="connsiteX38" fmla="*/ 4690873 w 6858001"/>
              <a:gd name="connsiteY38" fmla="*/ 228266 h 8030691"/>
              <a:gd name="connsiteX39" fmla="*/ 4843120 w 6858001"/>
              <a:gd name="connsiteY39" fmla="*/ 220029 h 8030691"/>
              <a:gd name="connsiteX40" fmla="*/ 4996054 w 6858001"/>
              <a:gd name="connsiteY40" fmla="*/ 212129 h 8030691"/>
              <a:gd name="connsiteX41" fmla="*/ 5148987 w 6858001"/>
              <a:gd name="connsiteY41" fmla="*/ 202044 h 8030691"/>
              <a:gd name="connsiteX42" fmla="*/ 5303978 w 6858001"/>
              <a:gd name="connsiteY42" fmla="*/ 189941 h 8030691"/>
              <a:gd name="connsiteX43" fmla="*/ 5456911 w 6858001"/>
              <a:gd name="connsiteY43" fmla="*/ 177839 h 8030691"/>
              <a:gd name="connsiteX44" fmla="*/ 5612588 w 6858001"/>
              <a:gd name="connsiteY44" fmla="*/ 163887 h 8030691"/>
              <a:gd name="connsiteX45" fmla="*/ 5768950 w 6858001"/>
              <a:gd name="connsiteY45" fmla="*/ 148591 h 8030691"/>
              <a:gd name="connsiteX46" fmla="*/ 5923255 w 6858001"/>
              <a:gd name="connsiteY46" fmla="*/ 132455 h 8030691"/>
              <a:gd name="connsiteX47" fmla="*/ 6079618 w 6858001"/>
              <a:gd name="connsiteY47" fmla="*/ 113629 h 8030691"/>
              <a:gd name="connsiteX48" fmla="*/ 6235294 w 6858001"/>
              <a:gd name="connsiteY48" fmla="*/ 93458 h 8030691"/>
              <a:gd name="connsiteX49" fmla="*/ 6391657 w 6858001"/>
              <a:gd name="connsiteY49" fmla="*/ 73455 h 8030691"/>
              <a:gd name="connsiteX50" fmla="*/ 6547333 w 6858001"/>
              <a:gd name="connsiteY50" fmla="*/ 50091 h 8030691"/>
              <a:gd name="connsiteX51" fmla="*/ 6702324 w 6858001"/>
              <a:gd name="connsiteY51" fmla="*/ 26222 h 80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8030691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8030691"/>
                </a:lnTo>
                <a:lnTo>
                  <a:pt x="0" y="8030690"/>
                </a:lnTo>
                <a:lnTo>
                  <a:pt x="0" y="477747"/>
                </a:lnTo>
                <a:lnTo>
                  <a:pt x="1" y="47774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4"/>
                </a:lnTo>
                <a:lnTo>
                  <a:pt x="470460" y="63370"/>
                </a:lnTo>
                <a:lnTo>
                  <a:pt x="605563" y="79507"/>
                </a:lnTo>
                <a:lnTo>
                  <a:pt x="757810" y="96484"/>
                </a:lnTo>
                <a:lnTo>
                  <a:pt x="923774" y="114469"/>
                </a:lnTo>
                <a:lnTo>
                  <a:pt x="1104139" y="132455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50"/>
                </a:lnTo>
                <a:lnTo>
                  <a:pt x="2187703" y="212969"/>
                </a:lnTo>
                <a:lnTo>
                  <a:pt x="2436649" y="226249"/>
                </a:lnTo>
                <a:lnTo>
                  <a:pt x="2564208" y="230955"/>
                </a:lnTo>
                <a:lnTo>
                  <a:pt x="2694509" y="236166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2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3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23" name="Content Placeholder 3">
            <a:extLst>
              <a:ext uri="{FF2B5EF4-FFF2-40B4-BE49-F238E27FC236}">
                <a16:creationId xmlns:a16="http://schemas.microsoft.com/office/drawing/2014/main" id="{EAE52AE2-D5EF-4534-A0FD-274D726EF3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452" y="3562395"/>
            <a:ext cx="5302059" cy="2661426"/>
          </a:xfrm>
          <a:prstGeom prst="rect">
            <a:avLst/>
          </a:prstGeom>
          <a:effectLst/>
        </p:spPr>
      </p:pic>
      <p:sp>
        <p:nvSpPr>
          <p:cNvPr id="24" name="Rectangle 17">
            <a:extLst>
              <a:ext uri="{FF2B5EF4-FFF2-40B4-BE49-F238E27FC236}">
                <a16:creationId xmlns:a16="http://schemas.microsoft.com/office/drawing/2014/main" id="{F11C7CB4-0228-486A-931A-262ABB670EB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759537-652F-4FD3-95B4-87D68DAF5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23" y="629266"/>
            <a:ext cx="3116690" cy="5594554"/>
          </a:xfrm>
        </p:spPr>
        <p:txBody>
          <a:bodyPr anchor="ctr">
            <a:normAutofit/>
          </a:bodyPr>
          <a:lstStyle/>
          <a:p>
            <a:r>
              <a:rPr lang="en-US" sz="4800">
                <a:solidFill>
                  <a:srgbClr val="EBEBEB"/>
                </a:solidFill>
              </a:rPr>
              <a:t>The UAE flag</a:t>
            </a:r>
          </a:p>
        </p:txBody>
      </p:sp>
      <p:sp>
        <p:nvSpPr>
          <p:cNvPr id="25" name="Content Placeholder 8"/>
          <p:cNvSpPr>
            <a:spLocks noGrp="1"/>
          </p:cNvSpPr>
          <p:nvPr>
            <p:ph idx="1"/>
          </p:nvPr>
        </p:nvSpPr>
        <p:spPr>
          <a:xfrm>
            <a:off x="5048452" y="1410459"/>
            <a:ext cx="6495847" cy="1885146"/>
          </a:xfrm>
        </p:spPr>
        <p:txBody>
          <a:bodyPr>
            <a:normAutofit/>
          </a:bodyPr>
          <a:lstStyle/>
          <a:p>
            <a:r>
              <a:rPr lang="en-US" dirty="0"/>
              <a:t>Each color  represent a thing </a:t>
            </a:r>
          </a:p>
        </p:txBody>
      </p:sp>
    </p:spTree>
    <p:extLst>
      <p:ext uri="{BB962C8B-B14F-4D97-AF65-F5344CB8AC3E}">
        <p14:creationId xmlns:p14="http://schemas.microsoft.com/office/powerpoint/2010/main" val="1083973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B68C77-138E-4BF7-A276-BD0C78A421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268552-D473-46ED-B1B8-422042C4DE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4AC0CD9D-7610-4620-93B4-798CCD9AB58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9238B3E-24AA-439A-B527-6C5DF6D7214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9F01145-BEA3-4CBF-AA21-10077B948C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E4D62F9-188E-4530-84C2-24BDEE4BEB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3F4807A-5068-4492-8025-D75F320E908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36">
            <a:extLst>
              <a:ext uri="{FF2B5EF4-FFF2-40B4-BE49-F238E27FC236}">
                <a16:creationId xmlns:a16="http://schemas.microsoft.com/office/drawing/2014/main" id="{B24996F8-180C-4DCB-8A26-DFA336CDEFB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49646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30182B0-3559-41D5-9EBC-0BD86BEDAD0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D8B22DE2-C518-4F77-BE90-E1B6B1909D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68960" y="-68960"/>
            <a:ext cx="6858001" cy="6995918"/>
          </a:xfrm>
          <a:custGeom>
            <a:avLst/>
            <a:gdLst>
              <a:gd name="connsiteX0" fmla="*/ 6858001 w 6858001"/>
              <a:gd name="connsiteY0" fmla="*/ 1344715 h 6995918"/>
              <a:gd name="connsiteX1" fmla="*/ 6858001 w 6858001"/>
              <a:gd name="connsiteY1" fmla="*/ 1177 h 6995918"/>
              <a:gd name="connsiteX2" fmla="*/ 6702324 w 6858001"/>
              <a:gd name="connsiteY2" fmla="*/ 26222 h 6995918"/>
              <a:gd name="connsiteX3" fmla="*/ 6547333 w 6858001"/>
              <a:gd name="connsiteY3" fmla="*/ 50091 h 6995918"/>
              <a:gd name="connsiteX4" fmla="*/ 6391657 w 6858001"/>
              <a:gd name="connsiteY4" fmla="*/ 73455 h 6995918"/>
              <a:gd name="connsiteX5" fmla="*/ 6235294 w 6858001"/>
              <a:gd name="connsiteY5" fmla="*/ 93458 h 6995918"/>
              <a:gd name="connsiteX6" fmla="*/ 6079618 w 6858001"/>
              <a:gd name="connsiteY6" fmla="*/ 113629 h 6995918"/>
              <a:gd name="connsiteX7" fmla="*/ 5923255 w 6858001"/>
              <a:gd name="connsiteY7" fmla="*/ 132455 h 6995918"/>
              <a:gd name="connsiteX8" fmla="*/ 5768950 w 6858001"/>
              <a:gd name="connsiteY8" fmla="*/ 148591 h 6995918"/>
              <a:gd name="connsiteX9" fmla="*/ 5612588 w 6858001"/>
              <a:gd name="connsiteY9" fmla="*/ 163887 h 6995918"/>
              <a:gd name="connsiteX10" fmla="*/ 5456911 w 6858001"/>
              <a:gd name="connsiteY10" fmla="*/ 177839 h 6995918"/>
              <a:gd name="connsiteX11" fmla="*/ 5303978 w 6858001"/>
              <a:gd name="connsiteY11" fmla="*/ 189941 h 6995918"/>
              <a:gd name="connsiteX12" fmla="*/ 5148987 w 6858001"/>
              <a:gd name="connsiteY12" fmla="*/ 202044 h 6995918"/>
              <a:gd name="connsiteX13" fmla="*/ 4996054 w 6858001"/>
              <a:gd name="connsiteY13" fmla="*/ 212129 h 6995918"/>
              <a:gd name="connsiteX14" fmla="*/ 4843120 w 6858001"/>
              <a:gd name="connsiteY14" fmla="*/ 220029 h 6995918"/>
              <a:gd name="connsiteX15" fmla="*/ 4690873 w 6858001"/>
              <a:gd name="connsiteY15" fmla="*/ 228266 h 6995918"/>
              <a:gd name="connsiteX16" fmla="*/ 4539997 w 6858001"/>
              <a:gd name="connsiteY16" fmla="*/ 235157 h 6995918"/>
              <a:gd name="connsiteX17" fmla="*/ 4390492 w 6858001"/>
              <a:gd name="connsiteY17" fmla="*/ 240032 h 6995918"/>
              <a:gd name="connsiteX18" fmla="*/ 4240988 w 6858001"/>
              <a:gd name="connsiteY18" fmla="*/ 244234 h 6995918"/>
              <a:gd name="connsiteX19" fmla="*/ 4092855 w 6858001"/>
              <a:gd name="connsiteY19" fmla="*/ 248268 h 6995918"/>
              <a:gd name="connsiteX20" fmla="*/ 3946780 w 6858001"/>
              <a:gd name="connsiteY20" fmla="*/ 250117 h 6995918"/>
              <a:gd name="connsiteX21" fmla="*/ 3800704 w 6858001"/>
              <a:gd name="connsiteY21" fmla="*/ 252134 h 6995918"/>
              <a:gd name="connsiteX22" fmla="*/ 3656686 w 6858001"/>
              <a:gd name="connsiteY22" fmla="*/ 253143 h 6995918"/>
              <a:gd name="connsiteX23" fmla="*/ 3514040 w 6858001"/>
              <a:gd name="connsiteY23" fmla="*/ 252134 h 6995918"/>
              <a:gd name="connsiteX24" fmla="*/ 3372765 w 6858001"/>
              <a:gd name="connsiteY24" fmla="*/ 252134 h 6995918"/>
              <a:gd name="connsiteX25" fmla="*/ 3232862 w 6858001"/>
              <a:gd name="connsiteY25" fmla="*/ 250117 h 6995918"/>
              <a:gd name="connsiteX26" fmla="*/ 3095702 w 6858001"/>
              <a:gd name="connsiteY26" fmla="*/ 247092 h 6995918"/>
              <a:gd name="connsiteX27" fmla="*/ 2959914 w 6858001"/>
              <a:gd name="connsiteY27" fmla="*/ 244234 h 6995918"/>
              <a:gd name="connsiteX28" fmla="*/ 2826868 w 6858001"/>
              <a:gd name="connsiteY28" fmla="*/ 241040 h 6995918"/>
              <a:gd name="connsiteX29" fmla="*/ 2694509 w 6858001"/>
              <a:gd name="connsiteY29" fmla="*/ 236166 h 6995918"/>
              <a:gd name="connsiteX30" fmla="*/ 2564208 w 6858001"/>
              <a:gd name="connsiteY30" fmla="*/ 230955 h 6995918"/>
              <a:gd name="connsiteX31" fmla="*/ 2436649 w 6858001"/>
              <a:gd name="connsiteY31" fmla="*/ 226249 h 6995918"/>
              <a:gd name="connsiteX32" fmla="*/ 2187703 w 6858001"/>
              <a:gd name="connsiteY32" fmla="*/ 212969 h 6995918"/>
              <a:gd name="connsiteX33" fmla="*/ 1949045 w 6858001"/>
              <a:gd name="connsiteY33" fmla="*/ 198850 h 6995918"/>
              <a:gd name="connsiteX34" fmla="*/ 1719988 w 6858001"/>
              <a:gd name="connsiteY34" fmla="*/ 184058 h 6995918"/>
              <a:gd name="connsiteX35" fmla="*/ 1503275 w 6858001"/>
              <a:gd name="connsiteY35" fmla="*/ 167753 h 6995918"/>
              <a:gd name="connsiteX36" fmla="*/ 1296163 w 6858001"/>
              <a:gd name="connsiteY36" fmla="*/ 150776 h 6995918"/>
              <a:gd name="connsiteX37" fmla="*/ 1104139 w 6858001"/>
              <a:gd name="connsiteY37" fmla="*/ 132455 h 6995918"/>
              <a:gd name="connsiteX38" fmla="*/ 923774 w 6858001"/>
              <a:gd name="connsiteY38" fmla="*/ 114469 h 6995918"/>
              <a:gd name="connsiteX39" fmla="*/ 757810 w 6858001"/>
              <a:gd name="connsiteY39" fmla="*/ 96484 h 6995918"/>
              <a:gd name="connsiteX40" fmla="*/ 605563 w 6858001"/>
              <a:gd name="connsiteY40" fmla="*/ 79507 h 6995918"/>
              <a:gd name="connsiteX41" fmla="*/ 470460 w 6858001"/>
              <a:gd name="connsiteY41" fmla="*/ 63370 h 6995918"/>
              <a:gd name="connsiteX42" fmla="*/ 348388 w 6858001"/>
              <a:gd name="connsiteY42" fmla="*/ 48074 h 6995918"/>
              <a:gd name="connsiteX43" fmla="*/ 245518 w 6858001"/>
              <a:gd name="connsiteY43" fmla="*/ 35299 h 6995918"/>
              <a:gd name="connsiteX44" fmla="*/ 159107 w 6858001"/>
              <a:gd name="connsiteY44" fmla="*/ 23197 h 6995918"/>
              <a:gd name="connsiteX45" fmla="*/ 40463 w 6858001"/>
              <a:gd name="connsiteY45" fmla="*/ 5883 h 6995918"/>
              <a:gd name="connsiteX46" fmla="*/ 1 w 6858001"/>
              <a:gd name="connsiteY46" fmla="*/ 0 h 6995918"/>
              <a:gd name="connsiteX47" fmla="*/ 1 w 6858001"/>
              <a:gd name="connsiteY47" fmla="*/ 905354 h 6995918"/>
              <a:gd name="connsiteX48" fmla="*/ 0 w 6858001"/>
              <a:gd name="connsiteY48" fmla="*/ 905354 h 6995918"/>
              <a:gd name="connsiteX49" fmla="*/ 0 w 6858001"/>
              <a:gd name="connsiteY49" fmla="*/ 6995918 h 6995918"/>
              <a:gd name="connsiteX50" fmla="*/ 6858000 w 6858001"/>
              <a:gd name="connsiteY50" fmla="*/ 6995918 h 6995918"/>
              <a:gd name="connsiteX51" fmla="*/ 6858000 w 6858001"/>
              <a:gd name="connsiteY51" fmla="*/ 1344715 h 699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95918">
                <a:moveTo>
                  <a:pt x="6858001" y="1344715"/>
                </a:moveTo>
                <a:lnTo>
                  <a:pt x="6858001" y="1177"/>
                </a:lnTo>
                <a:lnTo>
                  <a:pt x="6702324" y="26222"/>
                </a:lnTo>
                <a:lnTo>
                  <a:pt x="6547333" y="50091"/>
                </a:lnTo>
                <a:lnTo>
                  <a:pt x="6391657" y="73455"/>
                </a:lnTo>
                <a:lnTo>
                  <a:pt x="6235294" y="93458"/>
                </a:lnTo>
                <a:lnTo>
                  <a:pt x="6079618" y="113629"/>
                </a:lnTo>
                <a:lnTo>
                  <a:pt x="5923255" y="132455"/>
                </a:lnTo>
                <a:lnTo>
                  <a:pt x="5768950" y="148591"/>
                </a:lnTo>
                <a:lnTo>
                  <a:pt x="5612588" y="163887"/>
                </a:lnTo>
                <a:lnTo>
                  <a:pt x="5456911" y="177839"/>
                </a:lnTo>
                <a:lnTo>
                  <a:pt x="5303978" y="189941"/>
                </a:lnTo>
                <a:lnTo>
                  <a:pt x="5148987" y="202044"/>
                </a:lnTo>
                <a:lnTo>
                  <a:pt x="4996054" y="212129"/>
                </a:lnTo>
                <a:lnTo>
                  <a:pt x="4843120" y="220029"/>
                </a:lnTo>
                <a:lnTo>
                  <a:pt x="4690873" y="228266"/>
                </a:lnTo>
                <a:lnTo>
                  <a:pt x="4539997" y="235157"/>
                </a:lnTo>
                <a:lnTo>
                  <a:pt x="4390492" y="240032"/>
                </a:lnTo>
                <a:lnTo>
                  <a:pt x="4240988" y="244234"/>
                </a:lnTo>
                <a:lnTo>
                  <a:pt x="4092855" y="248268"/>
                </a:lnTo>
                <a:lnTo>
                  <a:pt x="3946780" y="250117"/>
                </a:lnTo>
                <a:lnTo>
                  <a:pt x="3800704" y="252134"/>
                </a:lnTo>
                <a:lnTo>
                  <a:pt x="3656686" y="253143"/>
                </a:lnTo>
                <a:lnTo>
                  <a:pt x="3514040" y="252134"/>
                </a:lnTo>
                <a:lnTo>
                  <a:pt x="3372765" y="252134"/>
                </a:lnTo>
                <a:lnTo>
                  <a:pt x="3232862" y="250117"/>
                </a:lnTo>
                <a:lnTo>
                  <a:pt x="3095702" y="247092"/>
                </a:lnTo>
                <a:lnTo>
                  <a:pt x="2959914" y="244234"/>
                </a:lnTo>
                <a:lnTo>
                  <a:pt x="2826868" y="241040"/>
                </a:lnTo>
                <a:lnTo>
                  <a:pt x="2694509" y="236166"/>
                </a:lnTo>
                <a:lnTo>
                  <a:pt x="2564208" y="230955"/>
                </a:lnTo>
                <a:lnTo>
                  <a:pt x="2436649" y="226249"/>
                </a:lnTo>
                <a:lnTo>
                  <a:pt x="2187703" y="212969"/>
                </a:lnTo>
                <a:lnTo>
                  <a:pt x="1949045" y="198850"/>
                </a:lnTo>
                <a:lnTo>
                  <a:pt x="1719988" y="184058"/>
                </a:lnTo>
                <a:lnTo>
                  <a:pt x="1503275" y="167753"/>
                </a:lnTo>
                <a:lnTo>
                  <a:pt x="1296163" y="150776"/>
                </a:lnTo>
                <a:lnTo>
                  <a:pt x="1104139" y="132455"/>
                </a:lnTo>
                <a:lnTo>
                  <a:pt x="923774" y="114469"/>
                </a:lnTo>
                <a:lnTo>
                  <a:pt x="757810" y="96484"/>
                </a:lnTo>
                <a:lnTo>
                  <a:pt x="605563" y="79507"/>
                </a:lnTo>
                <a:lnTo>
                  <a:pt x="470460" y="63370"/>
                </a:lnTo>
                <a:lnTo>
                  <a:pt x="348388" y="48074"/>
                </a:lnTo>
                <a:lnTo>
                  <a:pt x="245518" y="35299"/>
                </a:lnTo>
                <a:lnTo>
                  <a:pt x="159107" y="23197"/>
                </a:lnTo>
                <a:lnTo>
                  <a:pt x="40463" y="5883"/>
                </a:lnTo>
                <a:lnTo>
                  <a:pt x="1" y="0"/>
                </a:lnTo>
                <a:lnTo>
                  <a:pt x="1" y="905354"/>
                </a:lnTo>
                <a:lnTo>
                  <a:pt x="0" y="905354"/>
                </a:lnTo>
                <a:lnTo>
                  <a:pt x="0" y="6995918"/>
                </a:lnTo>
                <a:lnTo>
                  <a:pt x="6858000" y="6995918"/>
                </a:lnTo>
                <a:lnTo>
                  <a:pt x="6858000" y="1344715"/>
                </a:lnTo>
                <a:close/>
              </a:path>
            </a:pathLst>
          </a:custGeom>
          <a:ln>
            <a:noFill/>
          </a:ln>
        </p:spPr>
      </p:sp>
      <p:pic>
        <p:nvPicPr>
          <p:cNvPr id="4" name="Content Placeholder 3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8AA2E430-7FC9-4DE5-89E1-DEC974DBF2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43854" y="1714635"/>
            <a:ext cx="5450557" cy="3428265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8D2967-D869-45E9-8F37-BC5CB964F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5967" y="1325880"/>
            <a:ext cx="4158334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The map and the city </a:t>
            </a:r>
          </a:p>
        </p:txBody>
      </p:sp>
    </p:spTree>
    <p:extLst>
      <p:ext uri="{BB962C8B-B14F-4D97-AF65-F5344CB8AC3E}">
        <p14:creationId xmlns:p14="http://schemas.microsoft.com/office/powerpoint/2010/main" val="9780039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duotone>
                <a:schemeClr val="bg2">
                  <a:shade val="69000"/>
                  <a:hueMod val="108000"/>
                  <a:satMod val="164000"/>
                  <a:lumMod val="74000"/>
                </a:schemeClr>
                <a:schemeClr val="bg2">
                  <a:tint val="96000"/>
                  <a:hueMod val="88000"/>
                  <a:satMod val="140000"/>
                  <a:lumMod val="132000"/>
                </a:schemeClr>
              </a:duotone>
            </a:blip>
            <a:stretch/>
          </a:blipFill>
          <a:ln>
            <a:noFill/>
          </a:ln>
          <a:effectLst/>
        </p:spPr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44EE02A-F0F8-4A23-B21D-CF2066B65D3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9F13062-7BB6-4A97-B661-CDE2EDEAE70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44F3197D-248B-46C5-B6EE-003F4E0C6CF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FC3E649-106F-4B41-9FF5-327536E4CFB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9F6731C-42C0-45DB-9F9A-B831CBEC51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40549E2-C5A5-4ED5-80AB-070FEBDF532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4F9E501-82FD-4B38-8A53-EE93DC503B0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550365" y="1295400"/>
            <a:ext cx="3574834" cy="5562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2C568FB-C64F-4EC8-AB02-075D08F87CA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0107" y="0"/>
            <a:ext cx="3573504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 large body of water&#10;&#10;Description generated with very high confidence">
            <a:extLst>
              <a:ext uri="{FF2B5EF4-FFF2-40B4-BE49-F238E27FC236}">
                <a16:creationId xmlns:a16="http://schemas.microsoft.com/office/drawing/2014/main" id="{5EC8AAA4-5B16-44B6-8228-2F870882EDB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  <a:extLst/>
          </a:blip>
          <a:srcRect l="10512" r="3539" b="-2"/>
          <a:stretch/>
        </p:blipFill>
        <p:spPr>
          <a:xfrm>
            <a:off x="1062405" y="3579875"/>
            <a:ext cx="6331375" cy="3278124"/>
          </a:xfrm>
          <a:prstGeom prst="rect">
            <a:avLst/>
          </a:prstGeom>
        </p:spPr>
      </p:pic>
      <p:pic>
        <p:nvPicPr>
          <p:cNvPr id="4" name="Content Placeholder 3" descr="A large brick building&#10;&#10;Description generated with very high confidence">
            <a:extLst>
              <a:ext uri="{FF2B5EF4-FFF2-40B4-BE49-F238E27FC236}">
                <a16:creationId xmlns:a16="http://schemas.microsoft.com/office/drawing/2014/main" id="{1A344269-1245-43B3-96A5-D42AD1B874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8">
            <a:alphaModFix/>
            <a:extLst/>
          </a:blip>
          <a:srcRect l="4769" r="6" b="6"/>
          <a:stretch/>
        </p:blipFill>
        <p:spPr>
          <a:xfrm>
            <a:off x="1062404" y="1295400"/>
            <a:ext cx="3090250" cy="2133599"/>
          </a:xfrm>
          <a:prstGeom prst="rect">
            <a:avLst/>
          </a:prstGeom>
        </p:spPr>
      </p:pic>
      <p:pic>
        <p:nvPicPr>
          <p:cNvPr id="5" name="Picture 4" descr="A picture containing outdoor, ground, mountain, standing&#10;&#10;Description generated with very high confidence">
            <a:extLst>
              <a:ext uri="{FF2B5EF4-FFF2-40B4-BE49-F238E27FC236}">
                <a16:creationId xmlns:a16="http://schemas.microsoft.com/office/drawing/2014/main" id="{8D16B973-FF66-4E9D-91B9-4CB301CC4BD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/>
            <a:extLst/>
          </a:blip>
          <a:srcRect l="19180" r="28679" b="2"/>
          <a:stretch/>
        </p:blipFill>
        <p:spPr>
          <a:xfrm>
            <a:off x="4298652" y="1295400"/>
            <a:ext cx="3090250" cy="21335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148F30-F4E3-4F2D-8CBA-7B77D4DFC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0725" y="1447800"/>
            <a:ext cx="2641815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My city </a:t>
            </a:r>
          </a:p>
        </p:txBody>
      </p:sp>
    </p:spTree>
    <p:extLst>
      <p:ext uri="{BB962C8B-B14F-4D97-AF65-F5344CB8AC3E}">
        <p14:creationId xmlns:p14="http://schemas.microsoft.com/office/powerpoint/2010/main" val="3703716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duotone>
                <a:schemeClr val="bg2">
                  <a:shade val="69000"/>
                  <a:hueMod val="108000"/>
                  <a:satMod val="164000"/>
                  <a:lumMod val="74000"/>
                </a:schemeClr>
                <a:schemeClr val="bg2">
                  <a:tint val="96000"/>
                  <a:hueMod val="88000"/>
                  <a:satMod val="140000"/>
                  <a:lumMod val="132000"/>
                </a:schemeClr>
              </a:duotone>
            </a:blip>
            <a:stretch/>
          </a:blipFill>
          <a:ln>
            <a:noFill/>
          </a:ln>
          <a:effectLst/>
        </p:spPr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530DCFF-08F5-434A-A0D5-F3E89407A61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011A3A-9884-40BF-94F6-0625A0ADD3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D6573690-978D-48A4-8645-0E01F8211B7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4B84446-184D-45CE-9532-48179EAE58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9229660-8639-44E7-B486-7436516E6B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58084FA-40DB-44FC-94DA-93AA71CD692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Picture 6" descr="A bowl of food on a plate&#10;&#10;Description generated with very high confidence">
            <a:extLst>
              <a:ext uri="{FF2B5EF4-FFF2-40B4-BE49-F238E27FC236}">
                <a16:creationId xmlns:a16="http://schemas.microsoft.com/office/drawing/2014/main" id="{80E8A050-38C0-49D6-A48F-35708B7CE99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533" r="15499" b="-1"/>
          <a:stretch/>
        </p:blipFill>
        <p:spPr>
          <a:xfrm>
            <a:off x="-2" y="10"/>
            <a:ext cx="4071625" cy="3428758"/>
          </a:xfrm>
          <a:prstGeom prst="rect">
            <a:avLst/>
          </a:prstGeom>
        </p:spPr>
      </p:pic>
      <p:pic>
        <p:nvPicPr>
          <p:cNvPr id="5" name="Picture 4" descr="A bowl of food on a plate&#10;&#10;Description generated with very high confidence">
            <a:extLst>
              <a:ext uri="{FF2B5EF4-FFF2-40B4-BE49-F238E27FC236}">
                <a16:creationId xmlns:a16="http://schemas.microsoft.com/office/drawing/2014/main" id="{B03C9D71-2A71-4936-937D-D85263D3B71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635" r="15486" b="-1"/>
          <a:stretch/>
        </p:blipFill>
        <p:spPr>
          <a:xfrm>
            <a:off x="7372" y="3428768"/>
            <a:ext cx="4061247" cy="3428770"/>
          </a:xfrm>
          <a:prstGeom prst="rect">
            <a:avLst/>
          </a:prstGeom>
        </p:spPr>
      </p:pic>
      <p:pic>
        <p:nvPicPr>
          <p:cNvPr id="4" name="Content Placeholder 3" descr="A close up of food&#10;&#10;Description generated with very high confidence">
            <a:extLst>
              <a:ext uri="{FF2B5EF4-FFF2-40B4-BE49-F238E27FC236}">
                <a16:creationId xmlns:a16="http://schemas.microsoft.com/office/drawing/2014/main" id="{C58ABD31-0075-4CB4-A171-66DFCD6CB8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9"/>
          <a:srcRect l="4316" r="7145" b="-2"/>
          <a:stretch/>
        </p:blipFill>
        <p:spPr>
          <a:xfrm>
            <a:off x="4075284" y="-234"/>
            <a:ext cx="4047665" cy="3428770"/>
          </a:xfrm>
          <a:prstGeom prst="rect">
            <a:avLst/>
          </a:prstGeom>
        </p:spPr>
      </p:pic>
      <p:pic>
        <p:nvPicPr>
          <p:cNvPr id="6" name="Picture 5" descr="A plate of food on a table&#10;&#10;Description generated with very high confidence">
            <a:extLst>
              <a:ext uri="{FF2B5EF4-FFF2-40B4-BE49-F238E27FC236}">
                <a16:creationId xmlns:a16="http://schemas.microsoft.com/office/drawing/2014/main" id="{8948F3ED-A603-4A1F-A24C-3D44A78C2FE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1421" r="-1" b="-1"/>
          <a:stretch/>
        </p:blipFill>
        <p:spPr>
          <a:xfrm>
            <a:off x="4068621" y="3428768"/>
            <a:ext cx="4051579" cy="342877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858D16E-7167-4648-B8B3-CDE6D019A209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4330" y="0"/>
            <a:ext cx="0" cy="685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D1E6DAF-2CD5-417E-BC10-3836401ACA1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429000"/>
            <a:ext cx="81202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A8015EF-463F-481E-B8DA-621883E6F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7571" y="1447800"/>
            <a:ext cx="2766727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Food </a:t>
            </a:r>
          </a:p>
        </p:txBody>
      </p:sp>
    </p:spTree>
    <p:extLst>
      <p:ext uri="{BB962C8B-B14F-4D97-AF65-F5344CB8AC3E}">
        <p14:creationId xmlns:p14="http://schemas.microsoft.com/office/powerpoint/2010/main" val="669650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duotone>
                <a:schemeClr val="bg2">
                  <a:shade val="69000"/>
                  <a:hueMod val="108000"/>
                  <a:satMod val="164000"/>
                  <a:lumMod val="74000"/>
                </a:schemeClr>
                <a:schemeClr val="bg2">
                  <a:tint val="96000"/>
                  <a:hueMod val="88000"/>
                  <a:satMod val="140000"/>
                  <a:lumMod val="132000"/>
                </a:schemeClr>
              </a:duotone>
            </a:blip>
            <a:stretch/>
          </a:blipFill>
          <a:ln>
            <a:noFill/>
          </a:ln>
          <a:effectLst/>
        </p:spPr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4DDC893-E5EF-4CDE-B040-BA5B53AADD7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5F1A06D-D369-4974-8208-56120C5E7A9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DAD27A50-88D7-4E2A-8488-F2879768AF3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47C6ACD-2325-48C6-B9F3-C21563A05EA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081DF83-4F35-4560-87E6-0DE8AAAC33D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C704F0F-1CD8-4DC1-AEE9-22595823241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A group of people standing around a table&#10;&#10;Description generated with very high confidence">
            <a:extLst>
              <a:ext uri="{FF2B5EF4-FFF2-40B4-BE49-F238E27FC236}">
                <a16:creationId xmlns:a16="http://schemas.microsoft.com/office/drawing/2014/main" id="{E5D888DA-6437-48CA-81DA-10205D0F53C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799" r="19653" b="-3"/>
          <a:stretch/>
        </p:blipFill>
        <p:spPr>
          <a:xfrm>
            <a:off x="635458" y="640080"/>
            <a:ext cx="3432201" cy="36027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pic>
        <p:nvPicPr>
          <p:cNvPr id="4" name="Content Placeholder 3" descr="A picture containing sport&#10;&#10;Description generated with high confidence">
            <a:extLst>
              <a:ext uri="{FF2B5EF4-FFF2-40B4-BE49-F238E27FC236}">
                <a16:creationId xmlns:a16="http://schemas.microsoft.com/office/drawing/2014/main" id="{C14306B7-8E63-4F02-9607-3313162C1B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8"/>
          <a:srcRect r="2" b="5525"/>
          <a:stretch/>
        </p:blipFill>
        <p:spPr>
          <a:xfrm>
            <a:off x="4213657" y="640080"/>
            <a:ext cx="5607864" cy="36027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76E90B-6FEE-4102-B978-2160B28FC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458" y="4542502"/>
            <a:ext cx="9186063" cy="11899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500"/>
              <a:t>The life style in the UAE </a:t>
            </a:r>
          </a:p>
        </p:txBody>
      </p:sp>
    </p:spTree>
    <p:extLst>
      <p:ext uri="{BB962C8B-B14F-4D97-AF65-F5344CB8AC3E}">
        <p14:creationId xmlns:p14="http://schemas.microsoft.com/office/powerpoint/2010/main" val="32358569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52</TotalTime>
  <Words>27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UAE</vt:lpstr>
      <vt:lpstr>The UAE flag</vt:lpstr>
      <vt:lpstr>The map and the city </vt:lpstr>
      <vt:lpstr>My city </vt:lpstr>
      <vt:lpstr>Food </vt:lpstr>
      <vt:lpstr>The life style in the UAE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UAE</dc:title>
  <dc:creator>Alteneiji, Mohamed A.</dc:creator>
  <cp:lastModifiedBy>Alteneiji, Mohamed A.</cp:lastModifiedBy>
  <cp:revision>3</cp:revision>
  <dcterms:created xsi:type="dcterms:W3CDTF">2017-10-18T13:00:17Z</dcterms:created>
  <dcterms:modified xsi:type="dcterms:W3CDTF">2017-10-18T13:52:18Z</dcterms:modified>
</cp:coreProperties>
</file>