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9" r:id="rId4"/>
    <p:sldId id="260" r:id="rId5"/>
    <p:sldId id="261" r:id="rId6"/>
    <p:sldId id="262" r:id="rId7"/>
    <p:sldId id="274" r:id="rId8"/>
    <p:sldId id="273" r:id="rId9"/>
    <p:sldId id="272" r:id="rId10"/>
    <p:sldId id="271" r:id="rId11"/>
    <p:sldId id="269" r:id="rId12"/>
    <p:sldId id="270" r:id="rId13"/>
    <p:sldId id="281" r:id="rId14"/>
    <p:sldId id="276" r:id="rId15"/>
    <p:sldId id="275" r:id="rId16"/>
    <p:sldId id="277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1" autoAdjust="0"/>
    <p:restoredTop sz="94660"/>
  </p:normalViewPr>
  <p:slideViewPr>
    <p:cSldViewPr>
      <p:cViewPr varScale="1">
        <p:scale>
          <a:sx n="68" d="100"/>
          <a:sy n="68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FAEB1-B788-44CC-8CF0-2BD96158A531}" type="datetimeFigureOut">
              <a:rPr lang="en-GB" smtClean="0"/>
              <a:pPr/>
              <a:t>13/10/2013</a:t>
            </a:fld>
            <a:endParaRPr lang="en-GB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4F3A9-71A5-4F7F-868A-346EE6A5C9B6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4F3A9-71A5-4F7F-868A-346EE6A5C9B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2E2B-75F9-44A5-AF58-904EE2F549C9}" type="datetimeFigureOut">
              <a:rPr lang="en-GB" smtClean="0"/>
              <a:pPr/>
              <a:t>13/10/2013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038-FA1E-4F94-A68E-4331948171E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2E2B-75F9-44A5-AF58-904EE2F549C9}" type="datetimeFigureOut">
              <a:rPr lang="en-GB" smtClean="0"/>
              <a:pPr/>
              <a:t>13/10/2013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038-FA1E-4F94-A68E-4331948171E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2E2B-75F9-44A5-AF58-904EE2F549C9}" type="datetimeFigureOut">
              <a:rPr lang="en-GB" smtClean="0"/>
              <a:pPr/>
              <a:t>13/10/2013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038-FA1E-4F94-A68E-4331948171E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2E2B-75F9-44A5-AF58-904EE2F549C9}" type="datetimeFigureOut">
              <a:rPr lang="en-GB" smtClean="0"/>
              <a:pPr/>
              <a:t>13/10/2013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038-FA1E-4F94-A68E-4331948171E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2E2B-75F9-44A5-AF58-904EE2F549C9}" type="datetimeFigureOut">
              <a:rPr lang="en-GB" smtClean="0"/>
              <a:pPr/>
              <a:t>13/10/2013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038-FA1E-4F94-A68E-4331948171E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2E2B-75F9-44A5-AF58-904EE2F549C9}" type="datetimeFigureOut">
              <a:rPr lang="en-GB" smtClean="0"/>
              <a:pPr/>
              <a:t>13/10/2013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038-FA1E-4F94-A68E-4331948171E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2E2B-75F9-44A5-AF58-904EE2F549C9}" type="datetimeFigureOut">
              <a:rPr lang="en-GB" smtClean="0"/>
              <a:pPr/>
              <a:t>13/10/2013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038-FA1E-4F94-A68E-4331948171E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2E2B-75F9-44A5-AF58-904EE2F549C9}" type="datetimeFigureOut">
              <a:rPr lang="en-GB" smtClean="0"/>
              <a:pPr/>
              <a:t>13/10/2013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038-FA1E-4F94-A68E-4331948171E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2E2B-75F9-44A5-AF58-904EE2F549C9}" type="datetimeFigureOut">
              <a:rPr lang="en-GB" smtClean="0"/>
              <a:pPr/>
              <a:t>13/10/2013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038-FA1E-4F94-A68E-4331948171E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2E2B-75F9-44A5-AF58-904EE2F549C9}" type="datetimeFigureOut">
              <a:rPr lang="en-GB" smtClean="0"/>
              <a:pPr/>
              <a:t>13/10/2013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038-FA1E-4F94-A68E-4331948171E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2E2B-75F9-44A5-AF58-904EE2F549C9}" type="datetimeFigureOut">
              <a:rPr lang="en-GB" smtClean="0"/>
              <a:pPr/>
              <a:t>13/10/2013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038-FA1E-4F94-A68E-4331948171E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62E2B-75F9-44A5-AF58-904EE2F549C9}" type="datetimeFigureOut">
              <a:rPr lang="en-GB" smtClean="0"/>
              <a:pPr/>
              <a:t>13/10/2013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19038-FA1E-4F94-A68E-4331948171E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youtube.com/watch?v=HNZwIC_cPM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youtube.com/watch?v=kL3SGR85ym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HNZwIC_cPMs" TargetMode="External"/><Relationship Id="rId3" Type="http://schemas.openxmlformats.org/officeDocument/2006/relationships/hyperlink" Target="http://hypescience.com/nao-existe-vida-inteligente-fora-da-terra-segundo-cientista/" TargetMode="External"/><Relationship Id="rId7" Type="http://schemas.openxmlformats.org/officeDocument/2006/relationships/hyperlink" Target="http://en.wikipedia.org/wiki/Primordial_soup" TargetMode="External"/><Relationship Id="rId2" Type="http://schemas.openxmlformats.org/officeDocument/2006/relationships/hyperlink" Target="http://www.dailymail.co.uk/sciencetech/article-2370047/Life-Mars-Spacecraft-finds-life-existed-Mars-billions-years-ag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9.com/5969106/7-good-reasons-why-there-might-be-life-on-other-planets" TargetMode="External"/><Relationship Id="rId5" Type="http://schemas.openxmlformats.org/officeDocument/2006/relationships/hyperlink" Target="http://www.youtube.com/watch?v=Llhbhw3QZdc" TargetMode="External"/><Relationship Id="rId4" Type="http://schemas.openxmlformats.org/officeDocument/2006/relationships/hyperlink" Target="http://www.cnn.com/2013/04/18/us/planet-discovery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ofFhHcvasH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1.bp.blogspot.com/-KK7KBDsUqbY/TclmhlmfQTI/AAAAAAAAD68/A1WfbhUio04/s320/87690_Vida_Extraterrestre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0"/>
            <a:ext cx="2304256" cy="6858000"/>
          </a:xfrm>
        </p:spPr>
        <p:txBody>
          <a:bodyPr>
            <a:normAutofit/>
          </a:bodyPr>
          <a:lstStyle/>
          <a:p>
            <a: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Life </a:t>
            </a:r>
            <a:b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on </a:t>
            </a:r>
            <a:b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Another</a:t>
            </a:r>
            <a:b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Planet</a:t>
            </a:r>
            <a:endParaRPr lang="en-GB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07904" y="59817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By: Leonardo </a:t>
            </a:r>
            <a:r>
              <a:rPr lang="en-GB" dirty="0" err="1" smtClean="0">
                <a:solidFill>
                  <a:schemeClr val="bg1"/>
                </a:solidFill>
              </a:rPr>
              <a:t>Stolze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578" name="AutoShape 2" descr="data:image/jpeg;base64,/9j/4AAQSkZJRgABAQAAAQABAAD/2wCEAAkGBxQTEhUUExQWFRUXFxYXFxcVFxUUFBYXFBQWGBQVFxQYHCggGBolGxUUITEhJSkrLi4uFx8zODMsNygtLisBCgoKDg0OFxAQFywcHCQsLCwsLCwsLCwsLCwsLCwsLCwsLCwsLCwsLCwsKywsLCwrLCwsLCwsLCwsLDcsLCwrK//AABEIAMIBAwMBIgACEQEDEQH/xAAcAAABBQEBAQAAAAAAAAAAAAAAAQIDBAUGBwj/xAA4EAABAwIEAwYFAwMEAwAAAAABAAIRAyEEEjFBBVFhBiJxgZGhEzKxwdFS4fBCkvEHFSNyFmOC/8QAGAEBAQEBAQAAAAAAAAAAAAAAAAECAwT/xAAeEQEBAQEBAQADAQEAAAAAAAAAARECITEDEkFRIv/aAAwDAQACEQMRAD8A8OQhCAQhCAQhCAQhCASgITmoCE9jU5jVO2lZaxCMaE74HJOY1Shq0iJtONk/ISpRKnE9FcNUvhFOGHVxxd0+qfhsOXaphqPD4UCN1uYHDEnSB4K1w7hYiYJPstzCYAQMwjorPEqHC4HZgBO5gbbyp30w0ZZzusLaAlaAGraYgAXP9I/J6KlUxTRYQYM//Q3Kv1m1nvw3eyvBLhsR3fJT0MKM1xECTa8KxieIZjIvO0KlXNR0gN1940CmyGWoMXGYw0HbQKfAtaAJAFwJIGp0SYHBvnKWjzOvmtmlTiMzWwIOtwQZB8VPrcmLOI4XDGwBrmkQNdPurnBOFOLC6qwWcSDGrZ/ChZxMk940xN805rDYC0aqX/c2kQ6oS2LAd0eFtlKsV+KMDgWUKbQLyQJA5rMwvBMhnLNrki8+Gy7jhgp5RkANhMQrGMwQcLDn5A/uprUeIdruG2cWjrHhsuIhew9r8AZII1HhK8jxVLK9zeRI/CydREhEJUZRIQhRQhCEAhCEAhCEChPYFGFI0+SCemrNMKBgVhi3GakDU4MSU3SFI0FbDMpT6c8gpm05UtKjdMDsPhnO/YLp+Edn4Ac4E9CmcFwe8D1hdC15A/eVrGdSUsOGiwjqkqOJcG6E+cRqVRxOPi0eaWg8kTaSPQbBRm3VzF12U2Bucb2NjfUrLLGRNhPJR8Sq0xd8EhZGKxzGDPVdlEd1jfmM8+Sx101OWlSxDWTo69uqq4vjwZcnL469e7+Vy2L7QVHgikBTYTrz6TqfBYtR0mS4u8bBY10x09ftVO7uloWfW7QPcdSAsQvGyUVuiDX/APIX9fVT4fj7p1WIKzd2p4ax3ymDyP5Qei9nu0DwRDyJ1iN1632e4oKga2IDWmTMydjzO/qvmzAVDTd0/kL0nsR2nyOyuPd5qNfY7HtvhgRI23XhXaqhlraQCPcG/sQvcuPYj4jJuOQMaHcjYrx3tzSh7DzzfZaq5/y5aEJUKOaJCEKKEIQgEIQgEsJE5qAyqekybEJaTVbNO0rc5S1VZLbG7VZ0TnUpEHRQ0AdDsrmIsMsbaKwxVst+Sv4WfJa5SpaIWrgMPJ8FVo0gTy9Vu8Kw4IJiQCAbkX6rpjNqelWLRlDPCLk+KlGLP9WvnZPYGNOYNBjqYVXG455+WAPD6BSxmekALzmcDlE8mgmPGVGytmDo7rR8zje/IKN+Gdlmo+ByBE9Vz/Fce5+Wk3uN28tT1XHrr+R1k/0vEu0Rk08ON7vN77xyWBXbEuqHO5X8PgydBAGpXW9lOxVXFNfWYwFrLS4gSdYbO8XTnjal6xwVLh9WpeIHWwjoEr+Gxqfsu4xwDAWxB0XMYoElde/xTlnjv9mW/BgBJTwRc1zmiQ2Jv4yrFakdCm0aN8zf6dWz+oET6LhXVHRwwc0HM0RYyRB9+RUOKwpZfZXsNw8OhpkCZk7iO8B1Nlr0GNLhnAyEwZ/SVFxz2DrmYdoYW/gWmmRe+oPMag+CrYvhzGue2nDmAkgzJi0Qd9QDHJWKDiWNOpYYPMtJEfUpTn67ahxgvYGu1+s7hcz24pTTaf0n62V7D1hDSBe6yu1lWaIk6v8AXVSV16mSuQJQglC04okIQoBCEIBCEIBK0pEIJmv6qR+JMBVk5hV1GxgxmYo6TSHHr9rFS8NMCOe/l/hW2sBNtrQu2bIz/UbWdPJXsPSB+3NRDSf5upMMVvmM2tDC0ocCfBdLgmgscNJdA6k5Quce+w5ytPhVZ0kOFmvvfeIH3K0y0K1K5F8otIEyYsFAKer3CTtyEW9ZlTtqSSSYJkiORiB5/ZQF89wbgSeUaj1lYrfLI4g4uJnxWZgME+tVLWAEuLWCRpmJMzFh3T/aujbwt0wQb6dZ8V0nZ7hVOlRFeMrmZm1OrXOcWv11BtNoGcLhfL63fjhe1FJuEIpzIMZuZi0+s2UlDtVWp0BRp1C2nJdDTEk8yLlUe3wNTFVDfK0xPgNI8QsEPjp0/f8AC3z1eWP1lnrVxeKLokyTPP8AHVY+MxBNhPKZAiDyUrb6hKaI/SPG0rPXVv1qTPiGkQYBB5a++ikgZbSJdqDeJ/CdUZbZRimbACI8ddysVpZDhG+1pP1TaVU5rkxtJ9ZlVajiLH9tUUe8bbD1UxdajozEbHK5u9jr46g+fRTYZsZoOrXTYHSCDfTxVLDVHENOsBzAd/na76W8lf4fiGCo4EZu49reckRmF/yrTlv4KmPhDX3+q5nte/u0m+Lv56+y6rA1f+EgyDtPJcR2mxGaoB+kfWPws8u35L4xkqRC286NCEKKEIQgEIQgEIQgVPY2UwBXcNSG6sF7CMhvU+w2Vmm+LQomfwKZtS/iu0YqUqOjXgxCSrUGx/CdTcD4q6L9Kt7LW4a7X+7ziBPT8rnnEi46LY4Myo6ALbHr/Leqs6Zsa2KxXw2SeQtzkifooeAVPiPzRAk/z3UmKP6mwQ2TMQeQATOFvyvsRExb1n6pqyY7elRaACdJF/3S4qp8Nx0NN9nAad6MwI2BgHxCrcOxYHddeTGmxEz4i3qrWMoEgFsGNj11BXH8k105seS9saDqdaowuJykXNi5pAyuPiI8wVz9Enx/nJekdpuDmt3w2XBsObvAPdIO8d7+5eeYzDPpujTyG3isSlixTHM3U7WDmsxmII1fHmB7KwzEt/W31P4VRcfRHNDKAJ5hVji2/rHlP3SGuNjKK1aOGYNQVBkZnkmGA3vc20WXUxJOpJ8XED2SHFzAAHQDQeCaNLFYsPMhsNboOZ2+x8Ar/ZrhuZ2Y2At4ka7c/oqOAwL6jxTiXHWL5RuT1XolHh7MLSBIAtYTce2qzffG+fGNxzEZGOBidJG83JXmOJrZ3Fx3Ptsul7U8RzAgbmPyVyzlTu6SEIQjBiEIQCEIQCEIQCEICCWmrVF0mOSptKm+JAWojQY+P3TnVd1mNqlSUnklX9kxfD5+yuYOlpKhw1IC5ElWqlQMYXbxN1oX8Nhc5AbPXwGq7Hg/Dvhlz3EZWxJ2Gdrd/CD5rk/9O2l9Vz33aC20bzf+dQu349hcmAr/AAxBYHOMg/rMnlYCZ5ALUqWLHFuEtf3mOBa60jRp5/Y9CuXfh3UKhbUEHVp2PUHlr6pf9P8AtIXN+FVMg/z6ruMbgWV6Pw3iS0d14+YA6H2IPgpu+wnnjleHcVDtQIETzB0v0XS4fENaRkkHmDLSeRa77LzrHMfh6sOF267Bw2MjZXsJxYthzXRoYN1nWsehYoAtmpT8XM7pHW5g+RXJ8b4DTrBxLszhoQ3vAf8AtbqVp4TjFOs0NqOEyD3haRvrqmcQId8rsxvDmzmnxPrCzeZfjUuPLsZ2bLSSZAmAWCZ8tQqzOF0h/UT4mPsIXovwajGw5gfpDhaoNdeZWRjcDQqHv52uM6ggg3vcaLPs+rkvxw1fAi5aR5En3KRlIwIi3WSuwr9m6dhTqNmNX5Y056J1Lg7WgS9o/wCpAPjyTT9XJM4Y51yfW3stXhHCM7g1kTu92g8Ov5W+OH0GOlz8xBMNJD/D5RH+E/DVf0gUxuT8x6DlZT2/FyNLg9NmFaYGdxudnC3zE/03/aVh9pOMFxy5p3cdhzAGwT8fxIAZW+LjclxjWVyHGcRcibnXp0VkwtUsXis7p2FmhVRdBShGCQlRKEDEIQgEIQgEIQgEIQgc1OlMCWUDldwdGFWw9OTZXtLeq1EaGCG6ZiwXwxu+p6bpgrZRfdWMJcrQ9A7BcKa1oAHdBBJi5P1Oy7WoyWl+Uw7M0i2mYzr/AJ0XL9j6zoaGncEmY91tU8afhkQPmdeZcBOk+c9VpHlGM4ccHinCnPwyZYeUHTyXpFXGGph6b2kzbTefmaT7jqud7R4UPl039p5hVeCcROR1MH5bx4KfKv8AG52lwYr0YHzjvMI3B1afReZurPp5mGbG8jyXo3C8UC5wJMESzkDo5o9Z81zPa7AQc/6tfHmpVjEo8RcBd0t2O4Wjg+MPbfNMXm/kuZr0idPNPpVS0LA7DBdoHuOVzhBGo1zat16281Z/3hhEOMgxytr0Xn7Kzi6Rr+FYbUOp9PFXarrKxoEgiodLjkdNra7Ku6tRkhpJG0lcvJggExNvPX7J7aDzuoa6P/dWNsIE7nQ9OhVHH8XqOgbRAjT1WcKYGpmfQH+fVUK2I1DbDeN0NWcTj9gb7kbdWrLJSlACiABBCdEIc5A2EJJQgRCEIBCEIBCEIBCE5rUCAKSnT5pWtTmqotUnQIClYYvqVHRZurLGStAo0iTmOv05LRwdETdV2q5gdlR3fBWtyS4SPQgfdbPB8O19MOGS83IkjvWtsuNo13ZdPf7LW4RiKga0iPlEwelpHgVvUaPFOFAmx/HsuP4pw91J2dttjHouxfiLQD3p0nYSZWZioeHA7mJ5SfdLNhKysPUDmh7fmF7aExdrht47qDG1Pj0yw/MO83z1Cs0sPkuDZ025R/hZ2NfDy5m9/Wx9dVlpyGMwr2OhDBot/FYTN3jMrMo0e9dYsEJZvEeScGD+XVyphbW0VZ1L+bWUXDWMnTRWar2tb5G383VbE12sbY+UXP8APssqtiC4mecjp/PsgTEYguPTkopQQhEInBNKVQKSmlBKQoEQhCAQhCAQhCAQhCAUjFGpaYQPTmhKAnU6V4VRZp2F0ofyTarTCXDMGoWhfw1M76LUw1ETIWTRxPRTs4q1hM/umjqw0ZCdI1+q3uAYTuAkSLGOYIifYLjuEceY9xa6RaDyhaI7Ysa8sAdEsBI3DToJ2K1pjsK3BHOaS2w5m0dRv6LmeJudSlp6XGltDK1sRx1uIE5vCLBrRz9/VY2OrgtPdJ5eaasjLq4zMIJ8vr90x2It4+0RCycY4t8OaMDVBMG3VTVa5JcIgLExbIfZdC0je3suf4pVEknTcnxWav8AFik+07dY1+6zuJ4loi8nlylV8TxURlYPM/ZZjjJkqJabUfJkpqMqVoUQ4JHBOJhCoZCQpSmqASIQgEIQgEIQgEIQgEIQgFJTUaexBMxwF1dY8WIVBrtkNcdVZUXKrZub/RV/jOaVbo3bYqQ1GlsOAP2VBhWPrWbDG2lx1PgtKjwSkPmJceZP2WfQqTpspSBrJ9VVXz2fbmmm/L01Hkui4R2NwjgPi1XOc7W+WL7QQuRZiXCIJI3V2jiZ/rcng6DinZStg/8AlwdX4zN6bvnH/X9Xhr4rLf2lY4ZhY6OY75gd/JPbxOqwWe7muex+GFV5dMOOpG/XxUU/G40VnSLcxsfwpsBa8rMZTa0w2/VJiMXGimo28XxENEArnOIYvOYGg9yoH1Sd7JgCi6UJyROAVQJQEieCga5IErimkqAeoylzJCgRCEIBCEIBCEIBCEIBCEIBKEiED2J9RRNKcSgfTqEXCv4SoHyDYrOQXKo1DRgmE9rgLbqphcZs63X8rZpUKeWdZ3VVBSoktB2jRNFW9rEDXmrTHNbaYCTC0mZiT+xUxUIqOvfVVzQi5MK3jcVTYI9gsLEYou8OSBatfYKu4k6p0JwaiGQlATylDUDITk6ExzkAUkpspJUCkpsolIgEIQgEIQgEIQgEIQgEIQgEIQgEIQgEoSIQSApCmyllAqcyoRoSPBRyhBM/FuMSdE11dx1J9VGEqAKUISQgkanPKiBRKCQFOaVFKXMgc5yjJSEpCUAUiEIBCEIBCEIBCEIBCEIBCEIBCEIBCEIBCEIBCEIBCEIBAQhAqUIQgUpChCATUIQKUpQhA1CEIBCEIBCEIBCEIBCEIBCE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0" name="AutoShape 4" descr="data:image/jpeg;base64,/9j/4AAQSkZJRgABAQAAAQABAAD/2wCEAAkGBxQTEhUUExQWFRUXFxYXFxcVFxUUFBYXFBQWGBQVFxQYHCggGBolGxUUITEhJSkrLi4uFx8zODMsNygtLisBCgoKDg0OFxAQFywcHCQsLCwsLCwsLCwsLCwsLCwsLCwsLCwsLCwsLCwsKywsLCwrLCwsLCwsLCwsLDcsLCwrK//AABEIAMIBAwMBIgACEQEDEQH/xAAcAAABBQEBAQAAAAAAAAAAAAAAAQIDBAUGBwj/xAA4EAABAwIEAwYFAwMEAwAAAAABAAIRAyEEEjFBBVFhBiJxgZGhEzKxwdFS4fBCkvEHFSNyFmOC/8QAGAEBAQEBAQAAAAAAAAAAAAAAAAECAwT/xAAeEQEBAQEBAQADAQEAAAAAAAAAARECITEDEkFRIv/aAAwDAQACEQMRAD8A8OQhCAQhCAQhCAQhCASgITmoCE9jU5jVO2lZaxCMaE74HJOY1Shq0iJtONk/ISpRKnE9FcNUvhFOGHVxxd0+qfhsOXaphqPD4UCN1uYHDEnSB4K1w7hYiYJPstzCYAQMwjorPEqHC4HZgBO5gbbyp30w0ZZzusLaAlaAGraYgAXP9I/J6KlUxTRYQYM//Q3Kv1m1nvw3eyvBLhsR3fJT0MKM1xECTa8KxieIZjIvO0KlXNR0gN1940CmyGWoMXGYw0HbQKfAtaAJAFwJIGp0SYHBvnKWjzOvmtmlTiMzWwIOtwQZB8VPrcmLOI4XDGwBrmkQNdPurnBOFOLC6qwWcSDGrZ/ChZxMk940xN805rDYC0aqX/c2kQ6oS2LAd0eFtlKsV+KMDgWUKbQLyQJA5rMwvBMhnLNrki8+Gy7jhgp5RkANhMQrGMwQcLDn5A/uprUeIdruG2cWjrHhsuIhew9r8AZII1HhK8jxVLK9zeRI/CydREhEJUZRIQhRQhCEAhCEAhCEChPYFGFI0+SCemrNMKBgVhi3GakDU4MSU3SFI0FbDMpT6c8gpm05UtKjdMDsPhnO/YLp+Edn4Ac4E9CmcFwe8D1hdC15A/eVrGdSUsOGiwjqkqOJcG6E+cRqVRxOPi0eaWg8kTaSPQbBRm3VzF12U2Bucb2NjfUrLLGRNhPJR8Sq0xd8EhZGKxzGDPVdlEd1jfmM8+Sx101OWlSxDWTo69uqq4vjwZcnL469e7+Vy2L7QVHgikBTYTrz6TqfBYtR0mS4u8bBY10x09ftVO7uloWfW7QPcdSAsQvGyUVuiDX/APIX9fVT4fj7p1WIKzd2p4ax3ymDyP5Qei9nu0DwRDyJ1iN1632e4oKga2IDWmTMydjzO/qvmzAVDTd0/kL0nsR2nyOyuPd5qNfY7HtvhgRI23XhXaqhlraQCPcG/sQvcuPYj4jJuOQMaHcjYrx3tzSh7DzzfZaq5/y5aEJUKOaJCEKKEIQgEIQgEsJE5qAyqekybEJaTVbNO0rc5S1VZLbG7VZ0TnUpEHRQ0AdDsrmIsMsbaKwxVst+Sv4WfJa5SpaIWrgMPJ8FVo0gTy9Vu8Kw4IJiQCAbkX6rpjNqelWLRlDPCLk+KlGLP9WvnZPYGNOYNBjqYVXG455+WAPD6BSxmekALzmcDlE8mgmPGVGytmDo7rR8zje/IKN+Gdlmo+ByBE9Vz/Fce5+Wk3uN28tT1XHrr+R1k/0vEu0Rk08ON7vN77xyWBXbEuqHO5X8PgydBAGpXW9lOxVXFNfWYwFrLS4gSdYbO8XTnjal6xwVLh9WpeIHWwjoEr+Gxqfsu4xwDAWxB0XMYoElde/xTlnjv9mW/BgBJTwRc1zmiQ2Jv4yrFakdCm0aN8zf6dWz+oET6LhXVHRwwc0HM0RYyRB9+RUOKwpZfZXsNw8OhpkCZk7iO8B1Nlr0GNLhnAyEwZ/SVFxz2DrmYdoYW/gWmmRe+oPMag+CrYvhzGue2nDmAkgzJi0Qd9QDHJWKDiWNOpYYPMtJEfUpTn67ahxgvYGu1+s7hcz24pTTaf0n62V7D1hDSBe6yu1lWaIk6v8AXVSV16mSuQJQglC04okIQoBCEIBCEIBK0pEIJmv6qR+JMBVk5hV1GxgxmYo6TSHHr9rFS8NMCOe/l/hW2sBNtrQu2bIz/UbWdPJXsPSB+3NRDSf5upMMVvmM2tDC0ocCfBdLgmgscNJdA6k5Quce+w5ytPhVZ0kOFmvvfeIH3K0y0K1K5F8otIEyYsFAKer3CTtyEW9ZlTtqSSSYJkiORiB5/ZQF89wbgSeUaj1lYrfLI4g4uJnxWZgME+tVLWAEuLWCRpmJMzFh3T/aujbwt0wQb6dZ8V0nZ7hVOlRFeMrmZm1OrXOcWv11BtNoGcLhfL63fjhe1FJuEIpzIMZuZi0+s2UlDtVWp0BRp1C2nJdDTEk8yLlUe3wNTFVDfK0xPgNI8QsEPjp0/f8AC3z1eWP1lnrVxeKLokyTPP8AHVY+MxBNhPKZAiDyUrb6hKaI/SPG0rPXVv1qTPiGkQYBB5a++ikgZbSJdqDeJ/CdUZbZRimbACI8ddysVpZDhG+1pP1TaVU5rkxtJ9ZlVajiLH9tUUe8bbD1UxdajozEbHK5u9jr46g+fRTYZsZoOrXTYHSCDfTxVLDVHENOsBzAd/na76W8lf4fiGCo4EZu49reckRmF/yrTlv4KmPhDX3+q5nte/u0m+Lv56+y6rA1f+EgyDtPJcR2mxGaoB+kfWPws8u35L4xkqRC286NCEKKEIQgEIQgEIQgVPY2UwBXcNSG6sF7CMhvU+w2Vmm+LQomfwKZtS/iu0YqUqOjXgxCSrUGx/CdTcD4q6L9Kt7LW4a7X+7ziBPT8rnnEi46LY4Myo6ALbHr/Leqs6Zsa2KxXw2SeQtzkifooeAVPiPzRAk/z3UmKP6mwQ2TMQeQATOFvyvsRExb1n6pqyY7elRaACdJF/3S4qp8Nx0NN9nAad6MwI2BgHxCrcOxYHddeTGmxEz4i3qrWMoEgFsGNj11BXH8k105seS9saDqdaowuJykXNi5pAyuPiI8wVz9Enx/nJekdpuDmt3w2XBsObvAPdIO8d7+5eeYzDPpujTyG3isSlixTHM3U7WDmsxmII1fHmB7KwzEt/W31P4VRcfRHNDKAJ5hVji2/rHlP3SGuNjKK1aOGYNQVBkZnkmGA3vc20WXUxJOpJ8XED2SHFzAAHQDQeCaNLFYsPMhsNboOZ2+x8Ar/ZrhuZ2Y2At4ka7c/oqOAwL6jxTiXHWL5RuT1XolHh7MLSBIAtYTce2qzffG+fGNxzEZGOBidJG83JXmOJrZ3Fx3Ptsul7U8RzAgbmPyVyzlTu6SEIQjBiEIQCEIQCEIQCEICCWmrVF0mOSptKm+JAWojQY+P3TnVd1mNqlSUnklX9kxfD5+yuYOlpKhw1IC5ElWqlQMYXbxN1oX8Nhc5AbPXwGq7Hg/Dvhlz3EZWxJ2Gdrd/CD5rk/9O2l9Vz33aC20bzf+dQu349hcmAr/AAxBYHOMg/rMnlYCZ5ALUqWLHFuEtf3mOBa60jRp5/Y9CuXfh3UKhbUEHVp2PUHlr6pf9P8AtIXN+FVMg/z6ruMbgWV6Pw3iS0d14+YA6H2IPgpu+wnnjleHcVDtQIETzB0v0XS4fENaRkkHmDLSeRa77LzrHMfh6sOF267Bw2MjZXsJxYthzXRoYN1nWsehYoAtmpT8XM7pHW5g+RXJ8b4DTrBxLszhoQ3vAf8AtbqVp4TjFOs0NqOEyD3haRvrqmcQId8rsxvDmzmnxPrCzeZfjUuPLsZ2bLSSZAmAWCZ8tQqzOF0h/UT4mPsIXovwajGw5gfpDhaoNdeZWRjcDQqHv52uM6ggg3vcaLPs+rkvxw1fAi5aR5En3KRlIwIi3WSuwr9m6dhTqNmNX5Y056J1Lg7WgS9o/wCpAPjyTT9XJM4Y51yfW3stXhHCM7g1kTu92g8Ov5W+OH0GOlz8xBMNJD/D5RH+E/DVf0gUxuT8x6DlZT2/FyNLg9NmFaYGdxudnC3zE/03/aVh9pOMFxy5p3cdhzAGwT8fxIAZW+LjclxjWVyHGcRcibnXp0VkwtUsXis7p2FmhVRdBShGCQlRKEDEIQgEIQgEIQgEIQgc1OlMCWUDldwdGFWw9OTZXtLeq1EaGCG6ZiwXwxu+p6bpgrZRfdWMJcrQ9A7BcKa1oAHdBBJi5P1Oy7WoyWl+Uw7M0i2mYzr/AJ0XL9j6zoaGncEmY91tU8afhkQPmdeZcBOk+c9VpHlGM4ccHinCnPwyZYeUHTyXpFXGGph6b2kzbTefmaT7jqud7R4UPl039p5hVeCcROR1MH5bx4KfKv8AG52lwYr0YHzjvMI3B1afReZurPp5mGbG8jyXo3C8UC5wJMESzkDo5o9Z81zPa7AQc/6tfHmpVjEo8RcBd0t2O4Wjg+MPbfNMXm/kuZr0idPNPpVS0LA7DBdoHuOVzhBGo1zat16281Z/3hhEOMgxytr0Xn7Kzi6Rr+FYbUOp9PFXarrKxoEgiodLjkdNra7Ku6tRkhpJG0lcvJggExNvPX7J7aDzuoa6P/dWNsIE7nQ9OhVHH8XqOgbRAjT1WcKYGpmfQH+fVUK2I1DbDeN0NWcTj9gb7kbdWrLJSlACiABBCdEIc5A2EJJQgRCEIBCEIBCEIBCE5rUCAKSnT5pWtTmqotUnQIClYYvqVHRZurLGStAo0iTmOv05LRwdETdV2q5gdlR3fBWtyS4SPQgfdbPB8O19MOGS83IkjvWtsuNo13ZdPf7LW4RiKga0iPlEwelpHgVvUaPFOFAmx/HsuP4pw91J2dttjHouxfiLQD3p0nYSZWZioeHA7mJ5SfdLNhKysPUDmh7fmF7aExdrht47qDG1Pj0yw/MO83z1Cs0sPkuDZ025R/hZ2NfDy5m9/Wx9dVlpyGMwr2OhDBot/FYTN3jMrMo0e9dYsEJZvEeScGD+XVyphbW0VZ1L+bWUXDWMnTRWar2tb5G383VbE12sbY+UXP8APssqtiC4mecjp/PsgTEYguPTkopQQhEInBNKVQKSmlBKQoEQhCAQhCAQhCAQhCAUjFGpaYQPTmhKAnU6V4VRZp2F0ofyTarTCXDMGoWhfw1M76LUw1ETIWTRxPRTs4q1hM/umjqw0ZCdI1+q3uAYTuAkSLGOYIifYLjuEceY9xa6RaDyhaI7Ysa8sAdEsBI3DToJ2K1pjsK3BHOaS2w5m0dRv6LmeJudSlp6XGltDK1sRx1uIE5vCLBrRz9/VY2OrgtPdJ5eaasjLq4zMIJ8vr90x2It4+0RCycY4t8OaMDVBMG3VTVa5JcIgLExbIfZdC0je3suf4pVEknTcnxWav8AFik+07dY1+6zuJ4loi8nlylV8TxURlYPM/ZZjjJkqJabUfJkpqMqVoUQ4JHBOJhCoZCQpSmqASIQgEIQgEIQgEIQgEIQgFJTUaexBMxwF1dY8WIVBrtkNcdVZUXKrZub/RV/jOaVbo3bYqQ1GlsOAP2VBhWPrWbDG2lx1PgtKjwSkPmJceZP2WfQqTpspSBrJ9VVXz2fbmmm/L01Hkui4R2NwjgPi1XOc7W+WL7QQuRZiXCIJI3V2jiZ/rcng6DinZStg/8AlwdX4zN6bvnH/X9Xhr4rLf2lY4ZhY6OY75gd/JPbxOqwWe7muex+GFV5dMOOpG/XxUU/G40VnSLcxsfwpsBa8rMZTa0w2/VJiMXGimo28XxENEArnOIYvOYGg9yoH1Sd7JgCi6UJyROAVQJQEieCga5IErimkqAeoylzJCgRCEIBCEIBCEIBCEIBCEIBKEiED2J9RRNKcSgfTqEXCv4SoHyDYrOQXKo1DRgmE9rgLbqphcZs63X8rZpUKeWdZ3VVBSoktB2jRNFW9rEDXmrTHNbaYCTC0mZiT+xUxUIqOvfVVzQi5MK3jcVTYI9gsLEYou8OSBatfYKu4k6p0JwaiGQlATylDUDITk6ExzkAUkpspJUCkpsolIgEIQgEIQgEIQgEIQgEIQgEIQgEIQgEoSIQSApCmyllAqcyoRoSPBRyhBM/FuMSdE11dx1J9VGEqAKUISQgkanPKiBRKCQFOaVFKXMgc5yjJSEpCUAUiEIBCEIBCEIBCEIBCEIBCEIBCEIBCEIBCEIBCEIBCEIBAQhAqUIQgUpChCATUIQKUpQhA1CEIBCEIBCEIBCEIBCEIBCE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2" name="AutoShape 6" descr="data:image/jpeg;base64,/9j/4AAQSkZJRgABAQAAAQABAAD/2wCEAAkGBxQTEhUUExQWFRUXFxYXFxcVFxUUFBYXFBQWGBQVFxQYHCggGBolGxUUITEhJSkrLi4uFx8zODMsNygtLisBCgoKDg0OFxAQFywcHCQsLCwsLCwsLCwsLCwsLCwsLCwsLCwsLCwsLCwsKywsLCwrLCwsLCwsLCwsLDcsLCwrK//AABEIAMIBAwMBIgACEQEDEQH/xAAcAAABBQEBAQAAAAAAAAAAAAAAAQIDBAUGBwj/xAA4EAABAwIEAwYFAwMEAwAAAAABAAIRAyEEEjFBBVFhBiJxgZGhEzKxwdFS4fBCkvEHFSNyFmOC/8QAGAEBAQEBAQAAAAAAAAAAAAAAAAECAwT/xAAeEQEBAQEBAQADAQEAAAAAAAAAARECITEDEkFRIv/aAAwDAQACEQMRAD8A8OQhCAQhCAQhCAQhCASgITmoCE9jU5jVO2lZaxCMaE74HJOY1Shq0iJtONk/ISpRKnE9FcNUvhFOGHVxxd0+qfhsOXaphqPD4UCN1uYHDEnSB4K1w7hYiYJPstzCYAQMwjorPEqHC4HZgBO5gbbyp30w0ZZzusLaAlaAGraYgAXP9I/J6KlUxTRYQYM//Q3Kv1m1nvw3eyvBLhsR3fJT0MKM1xECTa8KxieIZjIvO0KlXNR0gN1940CmyGWoMXGYw0HbQKfAtaAJAFwJIGp0SYHBvnKWjzOvmtmlTiMzWwIOtwQZB8VPrcmLOI4XDGwBrmkQNdPurnBOFOLC6qwWcSDGrZ/ChZxMk940xN805rDYC0aqX/c2kQ6oS2LAd0eFtlKsV+KMDgWUKbQLyQJA5rMwvBMhnLNrki8+Gy7jhgp5RkANhMQrGMwQcLDn5A/uprUeIdruG2cWjrHhsuIhew9r8AZII1HhK8jxVLK9zeRI/CydREhEJUZRIQhRQhCEAhCEAhCEChPYFGFI0+SCemrNMKBgVhi3GakDU4MSU3SFI0FbDMpT6c8gpm05UtKjdMDsPhnO/YLp+Edn4Ac4E9CmcFwe8D1hdC15A/eVrGdSUsOGiwjqkqOJcG6E+cRqVRxOPi0eaWg8kTaSPQbBRm3VzF12U2Bucb2NjfUrLLGRNhPJR8Sq0xd8EhZGKxzGDPVdlEd1jfmM8+Sx101OWlSxDWTo69uqq4vjwZcnL469e7+Vy2L7QVHgikBTYTrz6TqfBYtR0mS4u8bBY10x09ftVO7uloWfW7QPcdSAsQvGyUVuiDX/APIX9fVT4fj7p1WIKzd2p4ax3ymDyP5Qei9nu0DwRDyJ1iN1632e4oKga2IDWmTMydjzO/qvmzAVDTd0/kL0nsR2nyOyuPd5qNfY7HtvhgRI23XhXaqhlraQCPcG/sQvcuPYj4jJuOQMaHcjYrx3tzSh7DzzfZaq5/y5aEJUKOaJCEKKEIQgEIQgEsJE5qAyqekybEJaTVbNO0rc5S1VZLbG7VZ0TnUpEHRQ0AdDsrmIsMsbaKwxVst+Sv4WfJa5SpaIWrgMPJ8FVo0gTy9Vu8Kw4IJiQCAbkX6rpjNqelWLRlDPCLk+KlGLP9WvnZPYGNOYNBjqYVXG455+WAPD6BSxmekALzmcDlE8mgmPGVGytmDo7rR8zje/IKN+Gdlmo+ByBE9Vz/Fce5+Wk3uN28tT1XHrr+R1k/0vEu0Rk08ON7vN77xyWBXbEuqHO5X8PgydBAGpXW9lOxVXFNfWYwFrLS4gSdYbO8XTnjal6xwVLh9WpeIHWwjoEr+Gxqfsu4xwDAWxB0XMYoElde/xTlnjv9mW/BgBJTwRc1zmiQ2Jv4yrFakdCm0aN8zf6dWz+oET6LhXVHRwwc0HM0RYyRB9+RUOKwpZfZXsNw8OhpkCZk7iO8B1Nlr0GNLhnAyEwZ/SVFxz2DrmYdoYW/gWmmRe+oPMag+CrYvhzGue2nDmAkgzJi0Qd9QDHJWKDiWNOpYYPMtJEfUpTn67ahxgvYGu1+s7hcz24pTTaf0n62V7D1hDSBe6yu1lWaIk6v8AXVSV16mSuQJQglC04okIQoBCEIBCEIBK0pEIJmv6qR+JMBVk5hV1GxgxmYo6TSHHr9rFS8NMCOe/l/hW2sBNtrQu2bIz/UbWdPJXsPSB+3NRDSf5upMMVvmM2tDC0ocCfBdLgmgscNJdA6k5Quce+w5ytPhVZ0kOFmvvfeIH3K0y0K1K5F8otIEyYsFAKer3CTtyEW9ZlTtqSSSYJkiORiB5/ZQF89wbgSeUaj1lYrfLI4g4uJnxWZgME+tVLWAEuLWCRpmJMzFh3T/aujbwt0wQb6dZ8V0nZ7hVOlRFeMrmZm1OrXOcWv11BtNoGcLhfL63fjhe1FJuEIpzIMZuZi0+s2UlDtVWp0BRp1C2nJdDTEk8yLlUe3wNTFVDfK0xPgNI8QsEPjp0/f8AC3z1eWP1lnrVxeKLokyTPP8AHVY+MxBNhPKZAiDyUrb6hKaI/SPG0rPXVv1qTPiGkQYBB5a++ikgZbSJdqDeJ/CdUZbZRimbACI8ddysVpZDhG+1pP1TaVU5rkxtJ9ZlVajiLH9tUUe8bbD1UxdajozEbHK5u9jr46g+fRTYZsZoOrXTYHSCDfTxVLDVHENOsBzAd/na76W8lf4fiGCo4EZu49reckRmF/yrTlv4KmPhDX3+q5nte/u0m+Lv56+y6rA1f+EgyDtPJcR2mxGaoB+kfWPws8u35L4xkqRC286NCEKKEIQgEIQgEIQgVPY2UwBXcNSG6sF7CMhvU+w2Vmm+LQomfwKZtS/iu0YqUqOjXgxCSrUGx/CdTcD4q6L9Kt7LW4a7X+7ziBPT8rnnEi46LY4Myo6ALbHr/Leqs6Zsa2KxXw2SeQtzkifooeAVPiPzRAk/z3UmKP6mwQ2TMQeQATOFvyvsRExb1n6pqyY7elRaACdJF/3S4qp8Nx0NN9nAad6MwI2BgHxCrcOxYHddeTGmxEz4i3qrWMoEgFsGNj11BXH8k105seS9saDqdaowuJykXNi5pAyuPiI8wVz9Enx/nJekdpuDmt3w2XBsObvAPdIO8d7+5eeYzDPpujTyG3isSlixTHM3U7WDmsxmII1fHmB7KwzEt/W31P4VRcfRHNDKAJ5hVji2/rHlP3SGuNjKK1aOGYNQVBkZnkmGA3vc20WXUxJOpJ8XED2SHFzAAHQDQeCaNLFYsPMhsNboOZ2+x8Ar/ZrhuZ2Y2At4ka7c/oqOAwL6jxTiXHWL5RuT1XolHh7MLSBIAtYTce2qzffG+fGNxzEZGOBidJG83JXmOJrZ3Fx3Ptsul7U8RzAgbmPyVyzlTu6SEIQjBiEIQCEIQCEIQCEICCWmrVF0mOSptKm+JAWojQY+P3TnVd1mNqlSUnklX9kxfD5+yuYOlpKhw1IC5ElWqlQMYXbxN1oX8Nhc5AbPXwGq7Hg/Dvhlz3EZWxJ2Gdrd/CD5rk/9O2l9Vz33aC20bzf+dQu349hcmAr/AAxBYHOMg/rMnlYCZ5ALUqWLHFuEtf3mOBa60jRp5/Y9CuXfh3UKhbUEHVp2PUHlr6pf9P8AtIXN+FVMg/z6ruMbgWV6Pw3iS0d14+YA6H2IPgpu+wnnjleHcVDtQIETzB0v0XS4fENaRkkHmDLSeRa77LzrHMfh6sOF267Bw2MjZXsJxYthzXRoYN1nWsehYoAtmpT8XM7pHW5g+RXJ8b4DTrBxLszhoQ3vAf8AtbqVp4TjFOs0NqOEyD3haRvrqmcQId8rsxvDmzmnxPrCzeZfjUuPLsZ2bLSSZAmAWCZ8tQqzOF0h/UT4mPsIXovwajGw5gfpDhaoNdeZWRjcDQqHv52uM6ggg3vcaLPs+rkvxw1fAi5aR5En3KRlIwIi3WSuwr9m6dhTqNmNX5Y056J1Lg7WgS9o/wCpAPjyTT9XJM4Y51yfW3stXhHCM7g1kTu92g8Ov5W+OH0GOlz8xBMNJD/D5RH+E/DVf0gUxuT8x6DlZT2/FyNLg9NmFaYGdxudnC3zE/03/aVh9pOMFxy5p3cdhzAGwT8fxIAZW+LjclxjWVyHGcRcibnXp0VkwtUsXis7p2FmhVRdBShGCQlRKEDEIQgEIQgEIQgEIQgc1OlMCWUDldwdGFWw9OTZXtLeq1EaGCG6ZiwXwxu+p6bpgrZRfdWMJcrQ9A7BcKa1oAHdBBJi5P1Oy7WoyWl+Uw7M0i2mYzr/AJ0XL9j6zoaGncEmY91tU8afhkQPmdeZcBOk+c9VpHlGM4ccHinCnPwyZYeUHTyXpFXGGph6b2kzbTefmaT7jqud7R4UPl039p5hVeCcROR1MH5bx4KfKv8AG52lwYr0YHzjvMI3B1afReZurPp5mGbG8jyXo3C8UC5wJMESzkDo5o9Z81zPa7AQc/6tfHmpVjEo8RcBd0t2O4Wjg+MPbfNMXm/kuZr0idPNPpVS0LA7DBdoHuOVzhBGo1zat16281Z/3hhEOMgxytr0Xn7Kzi6Rr+FYbUOp9PFXarrKxoEgiodLjkdNra7Ku6tRkhpJG0lcvJggExNvPX7J7aDzuoa6P/dWNsIE7nQ9OhVHH8XqOgbRAjT1WcKYGpmfQH+fVUK2I1DbDeN0NWcTj9gb7kbdWrLJSlACiABBCdEIc5A2EJJQgRCEIBCEIBCEIBCE5rUCAKSnT5pWtTmqotUnQIClYYvqVHRZurLGStAo0iTmOv05LRwdETdV2q5gdlR3fBWtyS4SPQgfdbPB8O19MOGS83IkjvWtsuNo13ZdPf7LW4RiKga0iPlEwelpHgVvUaPFOFAmx/HsuP4pw91J2dttjHouxfiLQD3p0nYSZWZioeHA7mJ5SfdLNhKysPUDmh7fmF7aExdrht47qDG1Pj0yw/MO83z1Cs0sPkuDZ025R/hZ2NfDy5m9/Wx9dVlpyGMwr2OhDBot/FYTN3jMrMo0e9dYsEJZvEeScGD+XVyphbW0VZ1L+bWUXDWMnTRWar2tb5G383VbE12sbY+UXP8APssqtiC4mecjp/PsgTEYguPTkopQQhEInBNKVQKSmlBKQoEQhCAQhCAQhCAQhCAUjFGpaYQPTmhKAnU6V4VRZp2F0ofyTarTCXDMGoWhfw1M76LUw1ETIWTRxPRTs4q1hM/umjqw0ZCdI1+q3uAYTuAkSLGOYIifYLjuEceY9xa6RaDyhaI7Ysa8sAdEsBI3DToJ2K1pjsK3BHOaS2w5m0dRv6LmeJudSlp6XGltDK1sRx1uIE5vCLBrRz9/VY2OrgtPdJ5eaasjLq4zMIJ8vr90x2It4+0RCycY4t8OaMDVBMG3VTVa5JcIgLExbIfZdC0je3suf4pVEknTcnxWav8AFik+07dY1+6zuJ4loi8nlylV8TxURlYPM/ZZjjJkqJabUfJkpqMqVoUQ4JHBOJhCoZCQpSmqASIQgEIQgEIQgEIQgEIQgFJTUaexBMxwF1dY8WIVBrtkNcdVZUXKrZub/RV/jOaVbo3bYqQ1GlsOAP2VBhWPrWbDG2lx1PgtKjwSkPmJceZP2WfQqTpspSBrJ9VVXz2fbmmm/L01Hkui4R2NwjgPi1XOc7W+WL7QQuRZiXCIJI3V2jiZ/rcng6DinZStg/8AlwdX4zN6bvnH/X9Xhr4rLf2lY4ZhY6OY75gd/JPbxOqwWe7muex+GFV5dMOOpG/XxUU/G40VnSLcxsfwpsBa8rMZTa0w2/VJiMXGimo28XxENEArnOIYvOYGg9yoH1Sd7JgCi6UJyROAVQJQEieCga5IErimkqAeoylzJCgRCEIBCEIBCEIBCEIBCEIBKEiED2J9RRNKcSgfTqEXCv4SoHyDYrOQXKo1DRgmE9rgLbqphcZs63X8rZpUKeWdZ3VVBSoktB2jRNFW9rEDXmrTHNbaYCTC0mZiT+xUxUIqOvfVVzQi5MK3jcVTYI9gsLEYou8OSBatfYKu4k6p0JwaiGQlATylDUDITk6ExzkAUkpspJUCkpsolIgEIQgEIQgEIQgEIQgEIQgEIQgEIQgEoSIQSApCmyllAqcyoRoSPBRyhBM/FuMSdE11dx1J9VGEqAKUISQgkanPKiBRKCQFOaVFKXMgc5yjJSEpCUAUiEIBCEIBCEIBCEIBCEIBCEIBCEIBCEIBCEIBCEIBCEIBAQhAqUIQgUpChCATUIQKUpQhA1CEIBCEIBCEIBCEIBCEIBCE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Seven Reasons to Believe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Fifth</a:t>
            </a:r>
          </a:p>
          <a:p>
            <a:pPr lvl="1">
              <a:buFont typeface="Courier New" pitchFamily="49" charset="0"/>
              <a:buChar char="o"/>
            </a:pPr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life originated on Earth.</a:t>
            </a:r>
          </a:p>
          <a:p>
            <a:pPr lvl="1">
              <a:buFont typeface="Courier New" pitchFamily="49" charset="0"/>
              <a:buChar char="o"/>
            </a:pPr>
            <a:endParaRPr lang="en-GB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1">
              <a:buNone/>
            </a:pP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http://hypescience.com/wp-content/uploads/2012/08/Mars-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4824535" cy="369041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868144" y="5445224"/>
            <a:ext cx="1646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Mars</a:t>
            </a:r>
            <a:endParaRPr lang="pt-BR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Seven Reasons to Believe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Sixth</a:t>
            </a:r>
          </a:p>
          <a:p>
            <a:pPr lvl="1">
              <a:buFont typeface="Courier New" pitchFamily="49" charset="0"/>
              <a:buChar char="o"/>
            </a:pPr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Oceans and rivers on another planets and moons</a:t>
            </a:r>
          </a:p>
          <a:p>
            <a:pPr lvl="1"/>
            <a:endParaRPr lang="en-GB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http://0.static.wix.com/media/c3f0cf_86ea90accfbbe064f30d288853f6ef77.jpg_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4224469" cy="3168352"/>
          </a:xfrm>
          <a:prstGeom prst="rect">
            <a:avLst/>
          </a:prstGeom>
          <a:noFill/>
        </p:spPr>
      </p:pic>
      <p:pic>
        <p:nvPicPr>
          <p:cNvPr id="13316" name="Picture 4" descr="http://www.un.org/en/globalissues/oceans/images/oceans_46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22446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genesisrevista.com/fotos/noticias/a-teoria-da-evoluacaao-atravaes-da-seleacaao-natural-jaa-era-c8aeddadaf41c02a431ba05163b4b7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906" y="1988840"/>
            <a:ext cx="4124094" cy="4536504"/>
          </a:xfrm>
          <a:prstGeom prst="rect">
            <a:avLst/>
          </a:prstGeom>
          <a:noFill/>
        </p:spPr>
      </p:pic>
      <p:pic>
        <p:nvPicPr>
          <p:cNvPr id="12292" name="Picture 4" descr="http://www.materiaincognita.com.br/wp-content/uploads/2009/08/homersapie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28" y="1412776"/>
            <a:ext cx="9107572" cy="518457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Seven Reasons to Believe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Seventh</a:t>
            </a:r>
          </a:p>
          <a:p>
            <a:pPr lvl="1">
              <a:buFont typeface="Courier New" pitchFamily="49" charset="0"/>
              <a:buChar char="o"/>
            </a:pPr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Evolutionary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Last News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“3 new planets could host life”</a:t>
            </a:r>
          </a:p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habitable zone?</a:t>
            </a:r>
          </a:p>
          <a:p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660232" y="2564904"/>
            <a:ext cx="2160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This diagram compares the planets of our own inner solar system to Kepler-62, a five-planet system about 1,200 light-years from Earth. Kepler-62e and Kepler-62f are thought capable of hosting life.</a:t>
            </a:r>
            <a:endParaRPr lang="en-GB" sz="2000" dirty="0"/>
          </a:p>
        </p:txBody>
      </p:sp>
      <p:pic>
        <p:nvPicPr>
          <p:cNvPr id="1026" name="Picture 2" descr="This diagram compares the planets of our own inner solar system to Kepler-62, a five-planet system about 1,200 light-years from Earth. Kepler-62e and Kepler-62f are thought capable of hosting life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22966"/>
            <a:ext cx="6192688" cy="3483388"/>
          </a:xfrm>
          <a:prstGeom prst="rect">
            <a:avLst/>
          </a:prstGeom>
          <a:noFill/>
        </p:spPr>
      </p:pic>
      <p:pic>
        <p:nvPicPr>
          <p:cNvPr id="6" name="Picture 2" descr="This diagram lines up planets recently discovered by Kepler in terms of their sizes, compared to Earth. Kepler-22b was announced in December 2011; the three Super-Earths were announced April 18, 2013. All of them could potentially host life, but we do not yet know anything definitive about their compositions or atmospher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76672"/>
            <a:ext cx="2843808" cy="1599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romo.com.uy/wp-content/uploads/2013/02/intriga_org-univer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Things to Think About and Go Crazy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Where are we?</a:t>
            </a:r>
          </a:p>
          <a:p>
            <a:endParaRPr lang="en-GB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ond-ecran.com/ORIGINAUX/cinema/mib/mib_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Things to Think About and Go Crazy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extraterrestresmyblog.files.wordpress.com/2013/01/aliens-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5589240"/>
            <a:ext cx="5688632" cy="108012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They are in some place !</a:t>
            </a:r>
            <a:endParaRPr lang="en-GB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Sources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>
                <a:hlinkClick r:id="rId2"/>
              </a:rPr>
              <a:t>http://www.dailymail.co.uk/sciencetech/article-2370047/Life-Mars-Spacecraft-finds-life-existed-Mars-billions-years-ago.html</a:t>
            </a:r>
            <a:endParaRPr lang="en-GB" sz="2400" dirty="0"/>
          </a:p>
          <a:p>
            <a:r>
              <a:rPr lang="en-GB" sz="2400" dirty="0" smtClean="0">
                <a:hlinkClick r:id="rId3"/>
              </a:rPr>
              <a:t>http://hypescience.com/nao-existe-vida-inteligente-fora-da-terra-segundo-cientista/</a:t>
            </a:r>
            <a:endParaRPr lang="en-GB" sz="2400" dirty="0" smtClean="0"/>
          </a:p>
          <a:p>
            <a:r>
              <a:rPr lang="en-GB" sz="2400" dirty="0" smtClean="0">
                <a:hlinkClick r:id="rId4"/>
              </a:rPr>
              <a:t>http://www.cnn.com/2013/04/18/us/planet-discovery/index.html</a:t>
            </a:r>
            <a:endParaRPr lang="en-GB" sz="2400" dirty="0" smtClean="0"/>
          </a:p>
          <a:p>
            <a:r>
              <a:rPr lang="en-GB" sz="2400" dirty="0" smtClean="0">
                <a:hlinkClick r:id="rId5"/>
              </a:rPr>
              <a:t>http://www.youtube.com/watch?v=Llhbhw3QZdc</a:t>
            </a:r>
            <a:endParaRPr lang="en-GB" sz="2400" dirty="0" smtClean="0"/>
          </a:p>
          <a:p>
            <a:r>
              <a:rPr lang="en-GB" sz="2400" dirty="0" smtClean="0">
                <a:hlinkClick r:id="rId6"/>
              </a:rPr>
              <a:t>http://io9.com/5969106/7-good-reasons-why-there-might-be-life-on-other-planets</a:t>
            </a:r>
            <a:endParaRPr lang="en-GB" sz="2400" dirty="0" smtClean="0"/>
          </a:p>
          <a:p>
            <a:r>
              <a:rPr lang="en-GB" sz="2400" dirty="0" smtClean="0">
                <a:hlinkClick r:id="rId7"/>
              </a:rPr>
              <a:t>http://en.wikipedia.org/wiki/Primordial_soup</a:t>
            </a:r>
            <a:endParaRPr lang="en-GB" sz="2400" dirty="0" smtClean="0"/>
          </a:p>
          <a:p>
            <a:r>
              <a:rPr lang="en-GB" sz="2400" dirty="0" smtClean="0">
                <a:hlinkClick r:id="rId8"/>
              </a:rPr>
              <a:t>http://www.youtube.com/watch?v=HNZwIC_cPMs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Outline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Theory of life</a:t>
            </a:r>
          </a:p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Reasons to don’t believe</a:t>
            </a:r>
          </a:p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Reasons to believe</a:t>
            </a:r>
          </a:p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Last News</a:t>
            </a:r>
          </a:p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Things to Think About and Go Crazy</a:t>
            </a:r>
          </a:p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</a:t>
            </a:r>
          </a:p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Source</a:t>
            </a:r>
          </a:p>
          <a:p>
            <a:endParaRPr lang="en-GB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GB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GB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http://www.creafamille.be/assets/images/Coloriages/Extraterrestres/Dessin_coloriage_enfant_et_extraterres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556792"/>
            <a:ext cx="2401066" cy="230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nho.files.wordpress.com/2011/03/v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87"/>
            <a:ext cx="9144000" cy="687628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What is Life?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1028" name="Picture 4" descr="http://blog.tedmed.com/wp-content/uploads/2012/10/10_end_of_life_c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4969704" cy="3304324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32" name="Picture 8" descr="http://c1planetsavecom.wpengine.netdna-cdn.com/files/2012/01/the-green-li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5578085" cy="3960440"/>
          </a:xfrm>
          <a:prstGeom prst="rect">
            <a:avLst/>
          </a:prstGeom>
          <a:noFill/>
        </p:spPr>
      </p:pic>
      <p:pic>
        <p:nvPicPr>
          <p:cNvPr id="1034" name="Picture 10" descr="http://adamwaid.files.wordpress.com/2009/12/no_music__no_life_by_risti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329609"/>
            <a:ext cx="4704523" cy="3528391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</p:pic>
      <p:pic>
        <p:nvPicPr>
          <p:cNvPr id="1030" name="Picture 6" descr="http://www.nithyananda.org/sites/default/files/teaser_images_article/life-goal.jpg?13201280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844824"/>
            <a:ext cx="5544616" cy="373464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036" name="Picture 12" descr="https://encrypted-tbn0.gstatic.com/images?q=tbn:ANd9GcRsPrSzzumkg2prHRk20WyO0Cp3eKM52ZK9jtKsOePdc79qEkDYa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979000"/>
            <a:ext cx="5544616" cy="587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4.bp.blogspot.com/-nAn5kZG3rfk/T4MHJEF-TBI/AAAAAAAAAAo/3uxhbhFGQzE/s1600/primsou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592"/>
            <a:ext cx="9144000" cy="687859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Theory of life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Reasons to Don’t Believe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en-GB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British </a:t>
            </a:r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scientist – Nick </a:t>
            </a:r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Lane</a:t>
            </a:r>
          </a:p>
          <a:p>
            <a:endParaRPr lang="en-GB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Almost impossible to </a:t>
            </a:r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happen</a:t>
            </a:r>
          </a:p>
          <a:p>
            <a:endParaRPr lang="en-GB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His reasons is unfounded </a:t>
            </a:r>
          </a:p>
        </p:txBody>
      </p:sp>
      <p:pic>
        <p:nvPicPr>
          <p:cNvPr id="19458" name="Picture 2" descr="https://blogs.otago.ac.nz/ouassa/files/2013/04/scient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852936"/>
            <a:ext cx="2135137" cy="3651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Seven Reasons to Believe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First</a:t>
            </a:r>
          </a:p>
          <a:p>
            <a:pPr lvl="1">
              <a:buFont typeface="Courier New" pitchFamily="49" charset="0"/>
              <a:buChar char="o"/>
            </a:pPr>
            <a:r>
              <a:rPr lang="en-GB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Extremophiles</a:t>
            </a:r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What are they?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 descr="http://www.mentalfloss.com/blogs/wp-content/uploads/2009/11/432tardig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3672408" cy="3187854"/>
          </a:xfrm>
          <a:prstGeom prst="rect">
            <a:avLst/>
          </a:prstGeom>
          <a:noFill/>
        </p:spPr>
      </p:pic>
      <p:pic>
        <p:nvPicPr>
          <p:cNvPr id="18436" name="Picture 4" descr="http://averageguys.files.wordpress.com/2009/07/pompeii_w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24944"/>
            <a:ext cx="3960440" cy="3589150"/>
          </a:xfrm>
          <a:prstGeom prst="rect">
            <a:avLst/>
          </a:prstGeom>
          <a:noFill/>
        </p:spPr>
      </p:pic>
      <p:pic>
        <p:nvPicPr>
          <p:cNvPr id="18438" name="Picture 6" descr="http://fieldguidetonature.files.wordpress.com/2012/10/pompeii-worm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645024"/>
            <a:ext cx="4489250" cy="2736304"/>
          </a:xfrm>
          <a:prstGeom prst="rect">
            <a:avLst/>
          </a:prstGeom>
          <a:noFill/>
        </p:spPr>
      </p:pic>
      <p:pic>
        <p:nvPicPr>
          <p:cNvPr id="18440" name="Picture 8" descr="http://www.dailygalaxy.com/photos/uncategorized/2007/04/30/3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068960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84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Seven Reasons to Believe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229600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Second</a:t>
            </a:r>
          </a:p>
          <a:p>
            <a:pPr lvl="1">
              <a:buFont typeface="Courier New" pitchFamily="49" charset="0"/>
              <a:buChar char="o"/>
            </a:pPr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Same ingredients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6" name="Picture 8" descr="http://carbonpilgrim.files.wordpress.com/2013/01/miller-urey_experiment-en-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882" y="1268760"/>
            <a:ext cx="5999118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Seven Reasons to Believe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Third</a:t>
            </a:r>
          </a:p>
          <a:p>
            <a:pPr lvl="1">
              <a:buFont typeface="Courier New" pitchFamily="49" charset="0"/>
              <a:buChar char="o"/>
            </a:pPr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planets being discovered every time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http://www.citizensinspace.org/wp-content/uploads/2012/07/HabitablePlan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7718376" cy="385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Seven Reasons to Believe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Fourth</a:t>
            </a:r>
          </a:p>
          <a:p>
            <a:pPr lvl="1">
              <a:buFont typeface="Courier New" pitchFamily="49" charset="0"/>
              <a:buChar char="o"/>
            </a:pPr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firsts organisms survived in extreme conditions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ttp://1.bp.blogspot.com/_kXl0PA_SGUs/SdS8Rk_ob6I/AAAAAAAAOhA/Lz7FEk3ROCc/s400/Extreme+conditions+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3810000" cy="2562226"/>
          </a:xfrm>
          <a:prstGeom prst="rect">
            <a:avLst/>
          </a:prstGeom>
          <a:noFill/>
        </p:spPr>
      </p:pic>
      <p:pic>
        <p:nvPicPr>
          <p:cNvPr id="15362" name="Picture 2" descr="http://4.bp.blogspot.com/_kXl0PA_SGUs/SdS8aUN8V8I/AAAAAAAAOhQ/y1j7p7i1ctk/s400/Extreme+conditions+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56992"/>
            <a:ext cx="3810000" cy="2952751"/>
          </a:xfrm>
          <a:prstGeom prst="rect">
            <a:avLst/>
          </a:prstGeom>
          <a:noFill/>
        </p:spPr>
      </p:pic>
      <p:pic>
        <p:nvPicPr>
          <p:cNvPr id="15364" name="Picture 4" descr="http://www.grupoescolar.com/a/b/A8F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140968"/>
            <a:ext cx="3806136" cy="2664296"/>
          </a:xfrm>
          <a:prstGeom prst="rect">
            <a:avLst/>
          </a:prstGeom>
          <a:noFill/>
        </p:spPr>
      </p:pic>
      <p:pic>
        <p:nvPicPr>
          <p:cNvPr id="15366" name="Picture 6" descr="http://abrieflookattomorrow.com/images/hardrain/asteroid-strike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645024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221</Words>
  <Application>Microsoft Office PowerPoint</Application>
  <PresentationFormat>Apresentação na tela (4:3)</PresentationFormat>
  <Paragraphs>60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Life   on   Another  Planet</vt:lpstr>
      <vt:lpstr>Outline</vt:lpstr>
      <vt:lpstr>What is Life?</vt:lpstr>
      <vt:lpstr>Theory of life</vt:lpstr>
      <vt:lpstr>Reasons to Don’t Believe</vt:lpstr>
      <vt:lpstr>Seven Reasons to Believe</vt:lpstr>
      <vt:lpstr>Seven Reasons to Believe</vt:lpstr>
      <vt:lpstr>Seven Reasons to Believe</vt:lpstr>
      <vt:lpstr>Seven Reasons to Believe</vt:lpstr>
      <vt:lpstr>Seven Reasons to Believe</vt:lpstr>
      <vt:lpstr>Seven Reasons to Believe</vt:lpstr>
      <vt:lpstr>Seven Reasons to Believe</vt:lpstr>
      <vt:lpstr>Last News</vt:lpstr>
      <vt:lpstr>Things to Think About and Go Crazy</vt:lpstr>
      <vt:lpstr>Things to Think About and Go Crazy</vt:lpstr>
      <vt:lpstr>Conclusion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on Another Planet</dc:title>
  <dc:creator>Joao</dc:creator>
  <cp:lastModifiedBy>Joao</cp:lastModifiedBy>
  <cp:revision>70</cp:revision>
  <dcterms:created xsi:type="dcterms:W3CDTF">2013-09-26T12:43:46Z</dcterms:created>
  <dcterms:modified xsi:type="dcterms:W3CDTF">2013-10-14T01:35:12Z</dcterms:modified>
</cp:coreProperties>
</file>