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2" r:id="rId8"/>
    <p:sldId id="26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>
        <p:guide pos="3840"/>
        <p:guide orient="horz"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6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8F1A-D7B8-4494-AD3D-D4F231394B2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2E44-B9D0-43DD-8A81-AD6E7822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Nikola Tesla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Remarkable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0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71" y="566737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6600"/>
            <a:ext cx="6096000" cy="3581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379306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6" y="0"/>
            <a:ext cx="4284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rot="10800000" flipV="1">
            <a:off x="4148667" y="3428999"/>
            <a:ext cx="4114800" cy="8043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8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Nikola Tesla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</dc:title>
  <dc:creator>Heath, Tyler D.</dc:creator>
  <cp:lastModifiedBy>Heath, Tyler D.</cp:lastModifiedBy>
  <cp:revision>5</cp:revision>
  <dcterms:created xsi:type="dcterms:W3CDTF">2018-05-08T18:59:23Z</dcterms:created>
  <dcterms:modified xsi:type="dcterms:W3CDTF">2018-05-08T19:44:34Z</dcterms:modified>
</cp:coreProperties>
</file>