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6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7/23/2018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Global warming: causes and effects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Embry-riddle language institute</a:t>
            </a:r>
          </a:p>
          <a:p>
            <a:r>
              <a:rPr lang="en-US" dirty="0" err="1" smtClean="0"/>
              <a:t>Els</a:t>
            </a:r>
            <a:r>
              <a:rPr lang="en-US" dirty="0" smtClean="0"/>
              <a:t> 002</a:t>
            </a:r>
          </a:p>
        </p:txBody>
      </p:sp>
    </p:spTree>
    <p:extLst>
      <p:ext uri="{BB962C8B-B14F-4D97-AF65-F5344CB8AC3E}">
        <p14:creationId xmlns:p14="http://schemas.microsoft.com/office/powerpoint/2010/main" val="1552850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290889"/>
            <a:ext cx="10364451" cy="1596177"/>
          </a:xfrm>
        </p:spPr>
        <p:txBody>
          <a:bodyPr/>
          <a:lstStyle/>
          <a:p>
            <a:r>
              <a:rPr lang="en-US" dirty="0" smtClean="0"/>
              <a:t>Burning fossil fuels</a:t>
            </a:r>
            <a:endParaRPr lang="en-US" dirty="0"/>
          </a:p>
        </p:txBody>
      </p:sp>
      <p:pic>
        <p:nvPicPr>
          <p:cNvPr id="1030" name="Picture 6" descr="http://blogs.scientificamerican.com/media/inline/blog/Image/oil-pumpjac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83" y="1887066"/>
            <a:ext cx="3810000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media1.britannica.com/eb-media/41/91641-004-842864B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281" y="1862029"/>
            <a:ext cx="3659947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2326" y="1836992"/>
            <a:ext cx="3712678" cy="2453912"/>
          </a:xfrm>
          <a:prstGeom prst="rect">
            <a:avLst/>
          </a:prstGeom>
        </p:spPr>
      </p:pic>
      <p:pic>
        <p:nvPicPr>
          <p:cNvPr id="1036" name="Picture 12" descr="http://assets.inhabitat.com/wp-content/blogs.dir/1/files/2015/11/CO2-in-the-ai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068" y="1463504"/>
            <a:ext cx="9165198" cy="5162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0193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6654" y="0"/>
            <a:ext cx="10364451" cy="1596177"/>
          </a:xfrm>
        </p:spPr>
        <p:txBody>
          <a:bodyPr/>
          <a:lstStyle/>
          <a:p>
            <a:r>
              <a:rPr lang="en-US" dirty="0" smtClean="0"/>
              <a:t>Deforestation</a:t>
            </a:r>
            <a:endParaRPr lang="en-US" dirty="0"/>
          </a:p>
        </p:txBody>
      </p:sp>
      <p:pic>
        <p:nvPicPr>
          <p:cNvPr id="2058" name="Picture 10" descr="http://www.decorationcentre.com/wp-content/uploads/2015/06/wooden-furniture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945" y="1097726"/>
            <a:ext cx="4065431" cy="2406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leadership-bridge.com/wp-content/uploads/2015/11/Cross-Section-of-Finished-Paper-Product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2884" y="40033"/>
            <a:ext cx="3709116" cy="2221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181" y="1043189"/>
            <a:ext cx="4674291" cy="2665926"/>
          </a:xfrm>
          <a:prstGeom prst="rect">
            <a:avLst/>
          </a:prstGeom>
        </p:spPr>
      </p:pic>
      <p:pic>
        <p:nvPicPr>
          <p:cNvPr id="2060" name="Picture 12" descr="http://a.fastcompany.net/multisite_files/coexist/imagecache/1280/poster/2013/03/1681518-poster-1280-cattle-future-climate-chang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80" y="3857861"/>
            <a:ext cx="4674291" cy="2629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/>
          <a:srcRect l="4290" b="24540"/>
          <a:stretch/>
        </p:blipFill>
        <p:spPr>
          <a:xfrm>
            <a:off x="4867471" y="3575947"/>
            <a:ext cx="5779797" cy="2242534"/>
          </a:xfrm>
          <a:prstGeom prst="rect">
            <a:avLst/>
          </a:prstGeom>
        </p:spPr>
      </p:pic>
      <p:pic>
        <p:nvPicPr>
          <p:cNvPr id="12" name="Picture 12" descr="http://assets.inhabitat.com/wp-content/blogs.dir/1/files/2015/11/CO2-in-the-air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452" y="1018069"/>
            <a:ext cx="10082854" cy="5679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8095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7296" y="0"/>
            <a:ext cx="10364451" cy="1596177"/>
          </a:xfrm>
        </p:spPr>
        <p:txBody>
          <a:bodyPr/>
          <a:lstStyle/>
          <a:p>
            <a:r>
              <a:rPr lang="en-US" dirty="0" smtClean="0"/>
              <a:t>More and stronger storms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4758" y="1136742"/>
            <a:ext cx="3903707" cy="29240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8836" y="1136742"/>
            <a:ext cx="4665977" cy="29240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4396" y="4219172"/>
            <a:ext cx="5810250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655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Extinction of animals</a:t>
            </a:r>
            <a:endParaRPr lang="en-US" dirty="0"/>
          </a:p>
        </p:txBody>
      </p:sp>
      <p:pic>
        <p:nvPicPr>
          <p:cNvPr id="4098" name="Picture 2" descr="http://15140-presscdn-0-29.pagely.netdna-cdn.com/wp-content/uploads/2015/07/OneHorn_MomBaby_U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23" y="3971778"/>
            <a:ext cx="4167600" cy="2756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data:image/jpeg;base64,/9j/4AAQSkZJRgABAQAAAQABAAD/2wCEAAkGBxMTEhUTExIWFhUXGBgYGBgYFxgbHRcXFxgXGhoYGhgYHyohGh0lGxgYIjEiJSkrLi4uGh8zODMsNygtLisBCgoKDg0OGxAQGy0mHyUtLS0tLS0tLS0tLS0tLS0tLS0tLS0tLS0tLS0tLS0tLS0tLS0tLS0tLS0tLS0tLS0tLf/AABEIALcBEwMBIgACEQEDEQH/xAAcAAACAwEBAQEAAAAAAAAAAAAEBQADBgIBBwj/xAA+EAABAgQDBgMGBQMEAgMBAAABAhEAAwQhEjFBBVFhcYGhBiKREzKxwdHwFEJS4fEVcoIjM2KSB7IWosI0/8QAGAEAAwEBAAAAAAAAAAAAAAAAAAECAwT/xAAiEQACAgIDAQEBAQEBAAAAAAAAAQIREiEDMUFREwQicWH/2gAMAwEAAhEDEQA/AMTS00xahgSX36esaaj2FOUwmKlFIu2JT+oTnBopTiCUJsBdTFz10/aD6aiwJcqIcWSLOeLXjtnyNnKoiPa/hWZ5cK0ubBJUWA0AYXMVy/BU8H/VVKDgl8Zs3JOcajZ0slQJKT/xa4f71h1Mpxbs5t6Rk+WS0aKCezMbO8PKThEsg3fEqwP9p1h7tHZk0oCUkA5u73gsHCDiUHF/25wTQbVTMsBycxm5PstJIz0jZ87CQpOI7woehxM3SLUbLmqDEFAfQBrdfjGrmb0p9YhJOfq0LJjxMjO2JNCgoL8uqcI+OIW6R3O2EssywE9bxpKkgFs/lzhctZDlTgZj+YeTFihZUbIUoAFSbHMAn45+scytiANjmkjcU4e925wdMrxoC3GB5+0HBSWbextD2LQ3oRLlhkBKRqQoZ8VG5POChUh2CnbjGD2nXBHmBLvYXLvHFLtOZixY/O2hKSBnpD/MMz6Eam2LIDMk2hZU7WkK95aTwDfKMPUbRlkvNUtatAVk9ST7vIQRTzpbJViJPJwPvnD/ADFmbFISpPlTbQtfpHHs5jOgPv8A4JePdklGD2i1XGq/KE9CWENZc+Uo2mI6ERkWKKCUpDu975G3aL51WnIlXPKGdQpISSopAGZJAHU5CMZtPaSJ8x5ayQGskMLbifl0hpWJujSKr5YT754gJc9ngVW25YslajxGENvdzaEktKl2CRLbTU9Y6qtkBKSQ7s75uYdIVsdUviSTorEd1lf+tu8V7Q8RKAAJTfJ2T0cAxk00ZlpKiSLadYDRt4pBQ4INiCAQehtGi476JfJ9NbQ+I3ODElS9yTYf5GGqZ5Vo3K7dT9I+eU+0UhWIS5b52QkfBofyfFYwj2mK36GD9MoJcT8CPIvR1Oogo6neXT6ZiBf6clNihZ5YAOVlWEBU3i2VkZamf9Q727RoqOvlzgCkhv02eIcZLspOL6BqUpdgj0APqYMmTwzAEjcM+dvlBns0hLDLhAwkgXaIKBVSSS48o3RYmWVJAF+LQcpEtYZQfc1iOsVzNmAZH4QWFB+yqVKRhIu2+HMncMt0Y1MiWk3JfeQwj1UxAyYB3O8mFQ7NeauWLGYgHcVhxEjEmrQOH3yiQ8QsUy5DHy2PD+Ys/pig5JufV9+Ii3SCkzTkFdh9YHnIVmZgbiPixirZFF2yaYIScTEl9cupj2bPS7APwe3a0cyPZfmW/N+wZoJlLkuwUroD8WhMo5QbE4UgnL6fxAa0BLrJ8+pcAc4btJGpJ4hZ7RCmSB5lgDcwA9CIVhRVsmuWUeYgngNILFaDYhubjsYBkpkoJ9mbHNyT+0SYxyfneAYbNqUtmPWE1ZXJV5BMSX0cPHs1YTk45v8AOF0ycVflHPQczDSJbPSCfIM9AC/7iKFUkxRbC/QsOgu8GUJQk2SH3/ecd1Ffhuo23/vFb8J0JZskhWEi51Of+IjkbLbzuAW0LkcXyJ+ENp9QlsYwgEe8pmPJ7mFSayXM91K1AZfkSTw1PpFqyXQtNNTJvMTNmKd2PlSTpcAqPwg4VAMtkkyhoQEp/wCqQcR5kvC+rqJzgKliXiuAcw+9ZHXKBZuz1pDglSl281yeITuzuY0pek3XQ0k7bp5JdWOasWSAlBbj/wAX6mKqnxjOmf7UlCOKnU4zysPjAcjY6kv3IyH3/EEUtUZPlKQSRYEPhHLQ/tBUfAtlaKabMIVVzFKGaUnTjh91PSGiaQzVpl0qMs1jIdYuoNjiakzZiiAck/qvmeEE1W0xIQUSkh2sA+utohyt6KS+jNCglTYgWDFR1Ise7x4raCbh34feXWMPRzKhawpQOFOQAsz5Rp6Kt9qv3MKdbaxMo0NOwtY9oCCGBzfWPn+3hKRNKZeme54+g10hQU6QSkb2T2jFeL6MlYWlBy8zCwI4xfE1ZPItCiTVNrF4qwYUy0ElgCTuvHZBGh9I6tGFDYVEMaHaCgoEOG3aQl2bTzJqghCM9dBxJ0jV7F2StJAKSSbOd24fWMuSSRcUzfbHqhNkpXqR3EFrQ4sYXbNl+zSBn+/whmhQjiZ1guBSbkW36R0iffMNwI+UGIWDp6WiqfQy1Avr0PqGMICidOJs/wAf4io04Oh55DvHv9IGhUGyD2jyopFNYu2n7GGIGVLSLYkf9hHsUqow9w3p9IkMRVUU75YurBuovHP4YNmfTL1sY0CpKd3xftFIoE5kqbn+0KyqEiU6JKi2pAv0ESdJXniw9X5izQ1XQNliHMxUumXa4PqIdioWJK2/Mebj949EvyupiToCe+KCFlSS6kp7n5wJV7aMv8ofQBJJ55w9snoIMrEGUFD+36nOJ+HIuwOWdz2gRO2JhQ5QlySwJL88KQX6kQpnbemYjh8zaWZ9wAv6mGotg5I0ezpalkqWpSb2bXoTBc1HEji4+BeM1S+KphXgKEggH3TuGUMKfa8pd1rSlW4kHKBxY1JFtTMw2KkqfIlJ6ZGFNXcslOPeoOEji7w3EjFcORxFj0OcDTVoSTLYYkjEpJIsnfhGkCdCYolUKFZ23sSbDU6CL5FOgDyi2/J+OvaD5sxMxOEhQtdKUm3EsO0KEy5qVHPBkApKh3ZnirJok+UklKyPdsAPdGdyN/OIhACiqzDNZPrnlBFXQzFMlHsw+bqIbkGvHEzwzNnK/wBRhLd8KSo69Bl6PDyXoUwKdULmBRkSZqg/+4EKUndYteKKSjqEn2n4ecsbzKUOgSL6Zx9Cp6ky0BMuUkJSGHnZgOkWjap/4E8HHe5if0ZWCM3T006Yl5yhIltaWlJVMN9QnLkA+9rxJGwEJJJ9owOSkjzcbFRI5npGlVtRJ974P04xYmdKI93ozdojJlUgCRJQAyUBIOoCRHqtlqH+2QN+p7n4QSkoUfID6H5xaEMMJcdPnCGIKqUoFil311fkcoCqaUkpBUwZmAJtxUAAY05lBnBL8wO4gCpJGYbkp/iYpMlozVTIUggJlJKcmxAE8yHLcHin/wCPzFKK1SUlRDJ86QA2Tp16nSNdKkyzdRSByD+pj0VksFhNGHirdFZPwnFeijY2xTLuoF9QQGPLDZusPUIAJVhYszxwqtS1iSOEUTKpCmdT8Hz+F4h2+ylSReVtk1+vfSLqc4t9tYrRNQEtiHJ0W53J7xxM2mD5UrTi3Aj79YKGM8GEODaOFVTP5rCEQ2uxIJbpfjnaO6aaVElCVf5ZDq7vwvBQWOEV4Oh9Lep+UES1BWt4VfgJqklSUhR3A3bg4vC5e0VSyy52HekISTyYgl4XYWak0vGPYzQ28n/meiB2MSHixWh8p9C3WK1KUMlC28AxX+JOvxeKJ1SWy+JhFEm1zZsTyz7wNU1xAsWOl8uPGPJk219fvLOAJ6Cr3QLZk/vDQmy+ehSn84Y8S/a8UStmHRrZnL4wH/TDMbnoTh9VN8412w9hEAFUw4TkCX6bh0gboSVmcrdiTlsUsEfmCXc/3FngJfh2YQUowofc789NI+kVVCkAYb3uOHOBvwoOYHD7eBTY8UYP/wCDrSl5aglwQ5KnVl76ny4ADOBKLwdMlzMU0iYR7qQCE9Sb/wAR9EnpJDaDPlAcxQ1U4Gu71h5yFijMK2TVKmBSlIYGwCnZuBjKbdrGq5tQhcxKkH2aiHACg0tXmGQe2e/hGu8d+L0UElOBAXOmkplOCwws61HVsSfKM30vCbwhTKqVpXOUAJgE1SXfETiLkZObqy1sIy5eSkXGA22DTiakKKwoWBSMgeXzhF/5ClVkiWVSZijLVmkABt3mAdo2Wz9npkgS5aQhDlWQDnMu3xhlNmpNltyO6ORzadmyV6EmxtlrNLIM1/aiWCTq5JLX3AgdI9nmYk3UogccuhtGqlLBELtoyhGf7zj0yvzixCiockqQSdGYD03xfJqApXnWE8FFg3W0JqraB9oUoFhmYvZaxmAIcf65+oT4YjxKpRciYkjU2t1MC1u16aT78wOb5uT9eUZPaMg3BMKJlElOYD6vHTH+mL8MnxtGrn+Lkq/25Vv1KcOOUBTNuTSXDJ5JHzhPKAAYsfvtAs1eE2PrrEPmk+hqCXZo5O2ZxzmEnLT76wSKhah5lPpcn5RmaGYdRzt6mNPRlJS4NuEZvlmvSsYs5q1qKWCQOWu7iIVyKZeIE+m88dwjSJlWvHS9nuHGca8X9klqRE+BPaF+N0hCfK5udTFQJlFgCVcLlhu0EGIkFB90vkLEt19c2jqXQJJupgRkPMpRO85APpHcppq0YOLQr2jMNsDkkX3DiToIEo0KJY48WSdA+saROxpiCQE+U3zDtZs8tXaO6GgEolRve4Fkj11is1QsWUCgIYYitWp3cGjQbOqxhwFgUixhPNnMryjm18PMb44koZyfMoggJJDu1lN9tGb2UtGy2VOz1c9Im1dlyp1yGVqoa8Dv+MI9l7UCEhK7L3W+UOpFYl7+rRLRYhX4SLllob+1u1/jEjQKrRvA4R5BbFigT8IAPMWEdGjGgHx7mCFtmQ78Y5drb+MIYJ/TxqelopNClJcJB5k2hgoNr8I5UbftDAqp6YA4rdAIOwPpC/2jEXguTMbN+jwgCESN8WlIFgw++EDGrOgf1jv8WdUiChl6pAIzFxuhTVUxTrY9oZCY+5oArBi0LncYEJmZ8UbLk1MgyZ4JS+IKHvJUMikkcSOIMCbA2R7BLhRmKsylEpLbi3TXdGgMggkLIYiwaBap0/ldPduUEoRl2K2gOt21hV50BOHcS+UKV+IDNnBgyRYcecHVkhM1AI0sD8uUZapkKlLyjDk4daKjPez6TQV4Ngcs4H8QbTSmWo6t6xkaLa+BOd4X1O0lTpgBPlHcxxSgzoU0MKOTiIJ1jR0qPL0vCWkmuEjeezNf0MPghkuPsRFUXdiTaqHfgx6RnK4ksTluOkazakt0W1v66RjtqG4HAfOL41ZE2RM67D7+sDVKL/e6DNm0+pfXhFVYoDv9/GNkZNntAq7E2t9Yc7Nm5ta7Ebiw+YPrCCmXhIL63hjTTBbQ25FnvClEcWbGjU4D/bwylytYUUC3IPSHibhoyo1RUqTisRFSKHCr3jwsMoZyBFNQHfRjG/DNxdEckU0U1BYpLnoW9YBmgpIUq4L2bL5mCZszzbxvimYtyfaWyA4jhHeczPaQJzAFzAu161ctzLA5sHHG8TGWKUj9o6lSHDKueMMn/wABaSTLIE3C5LYicyX+H0jUbPSGvk1gNBCuahJSlOid2cVmepAwpNt50TuhPZS0aQrQLWiRj/6+1mMSDBjyRqfxAbOKDUAXCh1gU1soWs/P6x4uoQN3f6QgsZS5gNywi2ahx5R3eEi61GV+gf5R6rbkuWxXMQN2JSEv3EOmFjf2ScNyoEdIjISkqKgAA5JLADiTCNXiqQQcBUtWgSUsT/csgHpCLbNLUVhT7aamWhJcSkuRzKvzq4sANBqRR3sTfw01R4jpksEzBNVfyyyFZbyCw5EvwiiTt5UwBQlMDliUST/iBb1jISJCZSjgmBZGb3bhwyyhpPl1U1GNKkSkMztiUeQFk8y+eUW4oSbNFO2olIdTEkWSD5rNkN3O17tA9ZtkpAJATyJJvCCl2Q80LviAwqW6vMw1Ltvj3baCkOSyRuMJJXQNujQprEqYFIL5KIJPq8dLpC91KIbI3HG2cY6k2koAYH4v9Ic7M2tiOHPtA4tApIKqtllQdEzCcnYFhwuIWVGwVFmmgtZQUlvS5h7Mmy2uoA7uMW0CMQGIN96ARNuh0jDbY2GqXcXSdd3OERSxEfa5dKhiCARxGY3Xj5T4io/Zz1pAIAJb+05X1jCUF2VdBOxqnf8AfCNnSkKQ3D4x80pZjEnn9Y2/hyt9ozdY4+SBvCQbX0vly49jf74RiKuTe7ZXtqHy5x9F2sr/AE33ajd/LGMHVEOefoImGmOZTiCUt95QpqVOYMmqcQArMiOhdGPpwlbQx2enU8ONv5A7wtTLctpDanVo32/2IHtDRpqCYzDQNGnpU2eMtsmTqcmA66dMo1EhRZowNUGySAIpr1YU2Dk92juSDlGc8WeJpdOvA4Kv0sX5vprHRwQykRySpB9QnCxUbmwbIE68YGrJqEgYyMemZfknP0jNSvEdVUH/AEZCQB+YuTfg4Dw+2PsGcD7SbNdZZ7BrZBhZh0juars51voYSqZZS6UkjS3yzEcinUkuoOBokv2zh9LmJSGdjxt2ePJi3ybmfoIztlUIJ0zVsN8vmXhDXrWhRSxWsnyYTZuRjeTJWWvpFRkyxcgA5nTq+sUpUJxsyMnY00pBVJmYjnEjbAvlEgyY8TLlZSmyWJ0heraqZZ97zaOzk8MV4z1Z4ipl/wC4uqWP0o9mhHo7+pMVU3iGiR7tJMfJyoEnm68ukbLifwyc19Gh2rOnKUmWFqbkBnxAgyk8OTFr9pNCXa4UyuwJHq8ASPGktKWRTKSNycAiqZ42JLJkqA4rbs0Nwn4gyj6bKgo5SSxkoBH5sIB9QLR5tHYEuYXTNmI3pChh737xXsSeiollaZkxBBAKVea6gWYpNxY5tGgp9hYs5qieDfAvGDdM1W0Z0bLbCgAYE6NmOLC8FzFABgnyjPcBD9GxE5KKjzI+UcT/AA+kjyqw87iJyHRnVVacNiPrGX2pPSVgKVivvsB9Y1dXsIknFbSwPYxgPE2yJktZ8wwPbCDlq8a8dGc7CkqcYJRCnsL/AF+UavZ3htkhS1EKbSzcIS+BKJKpjpyH6tTplH032KmZkkffpEznukOEdWzJzdnABnxdA8N9my/KElIt95wbNpGOYA4tA05TKsQb5xF2XVBMxDnIAcowf/kZOD2KmzKgSzfpYfH0MbJdYU2YX32jAf8AlaqDSE2c41FtB5B3v6QgZmSnKNT4VmYHTqog9Ixey6hwUHXL6Q/2JPIXcxzTWhwdM+kVCAuUpI1Bj5vUSJgUQUK9I+h7PW45iFFdJmqUQlRCQWsWieKCk6NJtpGJnoUMwYCMlTvH0KoomQpziYe6zkq4RnptTKSrCuXh3ghj3jf8X4YuaXYiKWgyimXBP3lDKp/DzUKCCELTcOr3uAfMwmoR5r6H5iM5QceylJPo2uzmUQ38OB/MaempmDnIRmdjIsG4ff3wjWyj5bcI562broGr5xTLUoZ3bT4/fxjADwrNqZhmzV55NmezARvdphlMSMP6d5jmROGQHKO7huK0c80pPZXsLYolgABgA38w/MsMIBRUb8vjFiqxsgIpgWTafcz77wCsKyLD/k/Zo8nbQL6eh7xXNmlfle3AQBZ2ZRZxc8wxgecHGcDJqmLBRYQrnzyVsB5nFiX+bRSRLY7ROADRIXoqlsHwA8MPzESALPjSH3QRLSY0lR4KmD3JstXAuPg7dYXzfDVWCwlPpZaPrHf+sX6czhIEQd8Rc4CGivBtZgxBCVb0hTKH/ZgehMKK7ZNTKBVMp5qU6qKFYR/k2HvApxfonCXwO2X4gnU6sUpZS9iNCNxEajZH/kmcggrSFjXQ9rdo+blRj0EwpQi+xqTXTP0LsrxhTzmwTA5/KWCh0PxDwznVb68so/NKagjIw3oPFdXKIwzlED8qjiBG4g/K8c8uD4bLl+n3KomOGUYW1NEFDUjcLPzIvGF2Z4yqln/+aWSTooo7Kd419JtFDMXxagKBA6gvGMouJopJhKT7MBkhIG4NDGTtTEGvCuUorGQmB/yuW6gQRSylpPlDDd/MSUMxX2II7QoqZ5BfjFm0Kn2aTMmHCBmTl1OkZDxH4vlqkLFLMT7UhkkpUGvcpxWdsntqxyhpWJujWyTjNwGj5l/5NrkqqhLSQfZICS36ySojoCBzBjPS5O0lHEJlSvNimZNLDVilVukBU9OrFiUCdXzfmYmT0LQfs2QpRCQGJPpGhraNcgpKiLjMF8tLR5sPZyGTOM9CSLspSRcaEG/8xZtnassgpEwzC7gpSMIPM/J+cKPHcdicqZsdiVZKBEqtphCiDcvYO14VeCJntE+bMO0XbSr0IqPZmaiXYKdaSQp3/NhIGWrRhwquSjWb/wAhykFQxE4QdT+zworvD5qF3UUgZFn+bmDavblLhZU1C+CDiHbLrHGzqiVNUCJ7OfdUW6Aa9WjsTaMWk2BUXhZEtXmmFZYt5SAOLPfraElTIMuaR+V3B3iPpKpaEgkzEBtSoJbqYxPjPaQKUyZavaKBxLUm4SkWYr56cIz5XktlRjXQ82OoMG3DvGokTQw6RgvC4Le6ebxuqCVZ1ai3OOL06PBdtaa61OopAOof70jyn2jKACcQPF7+hvHdfRAzVFsQJ0ZuI3xSPDaA6wgAnO5cjmDeO1NUYO7C0VSF2SXbh845VNIZwpuJN+QiSqXD7qFJ3Fg3q0XI2ctRxFRxDV+2ECHYAcypKmCZZN9SR0YwKqXVKLYAhO8EEt3h/wDgEfnWSdfMw9IqRKlD84BGp3c4aYqEU2QUp97zcRYHpFVJKVjAKUqfMhw3rb4xpZVTTqdJ8/FL/GOjTJBJTL5OXPq9odhSK00KGzHoPpEitSjy4YnaJCA8oqMJAcE92jmvQGsm72bWGMxNnBzgOZOALK7wAwWnWdSx3CDQtIS2F3zG9+0eIIV5hlrlHlUSPdvbrABnqjwLRrJV7Ih9ErUBfcAWHLKKE+DqSWQ8tWYdyFZf3ZdCIfzasoDqMBmtlzD5i7+rjjn3i7l9JeIQqRSKSlCqeWsZhJRLLNqAcukUzPDtExP4NCT/AMQEf+pgiTKlBWIZjcpRhgKsZEOOUR/wuxJKo5abSqa28FJ7m8FimWpjhTbQpLjlv7Qwxjpy+kSWu7+Xm3aEB3IkFFyQMms3oHaDFzwzlN94/e8ATapi7AngExTM2moOCQOBI9QPpCodhAqS+bb3aE+1/DlJPSVkJCs8SGBfpn6RwqrJcEy26k8xFS9oJbUZZhQfl/EOmTkhHN8BpDmXPZQuHFupFxzvCSp2TUYjilia1ipBDu1nIuTr5gTaNiNolQIsG3pYtva3wjmRMTkkgK3kYR6sxi1fpDpmAVsicxenmvvwEdiIEn7PnOEiTMScj5Vd90fThMUk3AWrTzFugsOsBr/EqfCAEvkTcdAG7wO2JUmTw/Qpl04D/wCpfESDY8BFW0/ZTZqUCUiYcGFSioApU59Tw3xxVIUQGSFtniV6gJNrndFSVS5imKMBTmB7vK2XSMYfzKMsrNJc1qhdWeFmICcbnR0ueQs3O8BnY3sjhmomYswxs2pcfWNYhLXQsFWmXxzjzaU9flEwAlrtkeB3kGOhIybRzsnZKCgLRLALvfEopH9xVnwaNPsqmt7xJGZO774QmoNqjDhUcJ3vbtnDMbRTgIcDiGiGjRSQXNpkBV8IJ3BuriKV0iS5xm+nJrXOXCBpdSRcqxDMHURdPnYUjCRifIm3WJxRWR0vEXZR3cBllrHIM0e6Un/s/aIqpyD55s0E0rAOFl+UAWcpnqIIJvyy3xwkW95Q6Rcspb3rcdYrWtJFm7vCHaKsWoBJ0cfzAi5RV7ymbj24Qf7cGyhyy7XgdYuwLd372zhol0DUstCT5gTnk/0MNlKlhIs3M+mX0jmQgJS5Z+J/a8DzZ7brm+n8wB0WhKNc+UewL7KSb4OxHZ4kMViWb4tOFm6/S1oBrfERWQ4cjo0G/wBFTh/mKKjZQFmeNVicj/QAR4hmJsm0dHxLOL+bsPpBMvZIP5Y7XsZI0PaHcRJTF07bc1SWKiRxA+UDorzuhnUbMADsT6QMil/4w9EvI4lbYUm6UsesEp8RTsyx++cWy9nnIpaCk7NAiXRaUwen8QTciLcH+sE/1k5sfSLpdEn7aOhSpidFrL6Lpm2Fu4Se0DTtszWNu0Ovw8t7qHrFn4WWRp99YLXwdS+mUl7QmAMPt45O05z2Ue30h5MopbnTUNftnA82nSHLP2ikQ0/onNas6mImrmDW25zBYQCA4Z7dYDmVctKsJ+fyF4onZ5Orpm+BTXzf1q9TB6KhCiEg5lsuLcILn0KU3VlvD7hvTxgyQsWIfxs39SvWPZVascYafhEG4f76RwKcAtDTJcWAqr5mjjlHH4lfE9Yb/hRw7xxNpgGgFTFn4pfGLpNdMZs4YSaJ7wUjZoZ7+kJtDUZC+XtKYN/rF42pM/STxJgxGzw2vpFytngDL4RNopRkAJ2lN/T3+sT+pT9FEdYPVSgNFtPIQQ9i2baekFoeMvotNdUHNb82jozptmIEHTMDWB53b1in26dPnBQqf0rROnfqHaC5VRO/UHgb8Vufk4/mKl1in0PP9iYrFhsapmT29/sI8RNVqvUbrfSF39RYeY8BuHJjAE+sAOauhMC42NyNcF/81f8AcxIyaZx3/wD2MSD8gzZrvx6Dr2V9Ipm1KcxfT+Iz6K/Rkdx3iqdUjh/iT8NIf5lPkNEiqIfytzBjidXW8zDqPnGdNSnRx1IPq4iTKm2av+x3c4a4wcxya9xYA8rwHNr1DS/Jv/0YVqnpIL92McKmDeB6/KLXGjNzY9G0D/yH+Lv2j2dtMs+Ij/H5n6QiSsF8i3An4mO5ihuGj+VXxJMGCHkxga9y+N+OX/qAYsVVGzL+JEKUqa7cNB2aIte/uN0DggUmPkbQXq2mZmfBresQVaj+gH+5Xpe4hGkq3j4Z/wCMWJmnVldfkAPhE4IrJjObUk3Jf/KYe26KSSQ3+n0JH8QDMm8AOT37xyF5dfdfPjDpIVhn+QvbU9xyzhFtskLJyLaE66wyK3cYjlqAH+ekJq6USXbq1jEzpRBbZ7syecadb5b/AFjX1S1KlLaVYXcqQQ4zPlsDbI9IxlIgAh7cQI0SMRBuVJ1964tZjyHC3SORyrZukFbKluLv6GBNqEBdj9+sNqCWyRb5wn2s+L7vE8PJ/srkh/kp9vvHaPJ1SLM/WBCob4rXN6R2Z2c2I9o6xIS+fpBknaKWOFn1B+p+UZmTN1+/2gqVUWf4vGM5G0UaGTUfHn8rwelTjLtGeo6oaKfoW5Q4lVKcLXPADXm9o55chsoHtcOMKZ83XPmAfjcQfW1ANzZgzHPofo8Ia3aSDrfJrhTtuawjo4p2ZckT2bVOzgA7sKR/+ogqCbuwfcG5wpNawdSSADbJQ7N84qTtVOqr8wG5AuHjso5qY5n1TXx66fwBFcteJ3JO9tOVvrCdG0QpRI8wAyVkPQEPxvFatp2IQgWzIctx0HaHpBix2iaEvv42LdAA0Uz6zce37X5wj/qJ/US/6chzJsOkdVFaHukDqn4n5GGqDFjL8eRa/p+0ewpO0k6pW/Fn7iJCtBhI0wJLNnzy9Y4qFF215/tEiQ/SfCBZ0D81d7iK18W7xIkIZ0E2/cx4qW9wfvqIkSAPDxMk5HLRmEdTU2sOj/e+JEgsAeaG/L6KNm5xPakZ2Jyy5x5EhgT2y0l8Lbh5c+kWJrTrfOznTPLMdYkSE+hlsmpB4cdf5iKqg/B9Be/OJEjGRpE8RWjEzdWHwgKprUKvcHIskMfUxIkZdlI5RUpScyRyhrIrUsQApzoGv62ESJGUoo1j2XTdqtLLu5thJzbiPrCep2okhwfNrb3epz+7xIkLjihyA1VrgsctGPrmR0gZVWBmS/B48iRsQkmdya0P77ni47gR3KqiSGTicsC7X9R3j2JETRokM1Y2JLBRHls/opw3V4knbS5aWxeZIYkpBvoW1+PERIkYqKZpYLUeJkqYFSZi05eWYhF98ty5G94XbT2ipRKcCSpndyXvqF5NpcxIkbca2TNAsypQUJKpZJ0KVYG53N+MAzVLJSQAkM4ZnYavvj2JHT4ZoskzCXUBcks5Vc63CvlFtPjZ0qwE5uAQW6/ERIkOOxS0VTKrD5VEH/FmO+0ekSwjEoFXHGQT0a0SJCvsPhSmrmDIsP7lfWJEiRGyqR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2524" y="3971778"/>
            <a:ext cx="4259476" cy="2834488"/>
          </a:xfrm>
          <a:prstGeom prst="rect">
            <a:avLst/>
          </a:prstGeom>
        </p:spPr>
      </p:pic>
      <p:pic>
        <p:nvPicPr>
          <p:cNvPr id="4100" name="Picture 4" descr="http://kingofwallpapers.com/tiger/tiger-01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924" y="1807838"/>
            <a:ext cx="4662152" cy="2622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9679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</p:spTree>
    <p:extLst>
      <p:ext uri="{BB962C8B-B14F-4D97-AF65-F5344CB8AC3E}">
        <p14:creationId xmlns:p14="http://schemas.microsoft.com/office/powerpoint/2010/main" val="1820793966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4B4B4B"/>
      </a:dk2>
      <a:lt2>
        <a:srgbClr val="B5B5B5"/>
      </a:lt2>
      <a:accent1>
        <a:srgbClr val="9AC43E"/>
      </a:accent1>
      <a:accent2>
        <a:srgbClr val="44BA98"/>
      </a:accent2>
      <a:accent3>
        <a:srgbClr val="43A9D9"/>
      </a:accent3>
      <a:accent4>
        <a:srgbClr val="6274D8"/>
      </a:accent4>
      <a:accent5>
        <a:srgbClr val="AB54D7"/>
      </a:accent5>
      <a:accent6>
        <a:srgbClr val="D15B37"/>
      </a:accent6>
      <a:hlink>
        <a:srgbClr val="BFE962"/>
      </a:hlink>
      <a:folHlink>
        <a:srgbClr val="C0D591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892FADA9-420D-4323-A7A4-C1060166525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88</TotalTime>
  <Words>22</Words>
  <Application>Microsoft Office PowerPoint</Application>
  <PresentationFormat>Widescreen</PresentationFormat>
  <Paragraphs>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Tw Cen MT</vt:lpstr>
      <vt:lpstr>Droplet</vt:lpstr>
      <vt:lpstr>Global warming: causes and effects</vt:lpstr>
      <vt:lpstr>Burning fossil fuels</vt:lpstr>
      <vt:lpstr>Deforestation</vt:lpstr>
      <vt:lpstr>More and stronger storms</vt:lpstr>
      <vt:lpstr>Extinction of animals</vt:lpstr>
      <vt:lpstr>PowerPoint Presentation</vt:lpstr>
    </vt:vector>
  </TitlesOfParts>
  <Company>ERAU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Global warming: causes and effects</dc:title>
  <dc:creator>Roberts, Jennifer L.</dc:creator>
  <cp:lastModifiedBy>Heath, Tyler D.</cp:lastModifiedBy>
  <cp:revision>5</cp:revision>
  <dcterms:created xsi:type="dcterms:W3CDTF">2016-08-04T19:02:46Z</dcterms:created>
  <dcterms:modified xsi:type="dcterms:W3CDTF">2018-07-23T18:54:34Z</dcterms:modified>
</cp:coreProperties>
</file>